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4"/>
  </p:notesMasterIdLst>
  <p:sldIdLst>
    <p:sldId id="261" r:id="rId6"/>
    <p:sldId id="2147481318" r:id="rId7"/>
    <p:sldId id="262" r:id="rId8"/>
    <p:sldId id="291" r:id="rId9"/>
    <p:sldId id="2147481261" r:id="rId10"/>
    <p:sldId id="2147481291" r:id="rId11"/>
    <p:sldId id="2147481309" r:id="rId12"/>
    <p:sldId id="2147481310" r:id="rId13"/>
    <p:sldId id="2147481311" r:id="rId14"/>
    <p:sldId id="2147481312" r:id="rId15"/>
    <p:sldId id="2147481317" r:id="rId16"/>
    <p:sldId id="2147481315" r:id="rId17"/>
    <p:sldId id="2147481314" r:id="rId18"/>
    <p:sldId id="2147481274" r:id="rId19"/>
    <p:sldId id="2147481292" r:id="rId20"/>
    <p:sldId id="2147481300" r:id="rId21"/>
    <p:sldId id="2147481302" r:id="rId22"/>
    <p:sldId id="2147481301" r:id="rId23"/>
    <p:sldId id="2147481316" r:id="rId24"/>
    <p:sldId id="268" r:id="rId25"/>
    <p:sldId id="2147481304" r:id="rId26"/>
    <p:sldId id="2147481303" r:id="rId27"/>
    <p:sldId id="2147481305" r:id="rId28"/>
    <p:sldId id="2147481306" r:id="rId29"/>
    <p:sldId id="2147481307" r:id="rId30"/>
    <p:sldId id="2147481308" r:id="rId31"/>
    <p:sldId id="292" r:id="rId32"/>
    <p:sldId id="259"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147481318"/>
            <p14:sldId id="262"/>
            <p14:sldId id="291"/>
            <p14:sldId id="2147481261"/>
            <p14:sldId id="2147481291"/>
            <p14:sldId id="2147481309"/>
            <p14:sldId id="2147481310"/>
            <p14:sldId id="2147481311"/>
            <p14:sldId id="2147481312"/>
            <p14:sldId id="2147481317"/>
            <p14:sldId id="2147481315"/>
            <p14:sldId id="2147481314"/>
            <p14:sldId id="2147481274"/>
            <p14:sldId id="2147481292"/>
            <p14:sldId id="2147481300"/>
            <p14:sldId id="2147481302"/>
            <p14:sldId id="2147481301"/>
            <p14:sldId id="2147481316"/>
            <p14:sldId id="268"/>
            <p14:sldId id="2147481304"/>
            <p14:sldId id="2147481303"/>
            <p14:sldId id="2147481305"/>
            <p14:sldId id="2147481306"/>
            <p14:sldId id="2147481307"/>
            <p14:sldId id="2147481308"/>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8BDDF3"/>
    <a:srgbClr val="0066FF"/>
    <a:srgbClr val="DFA210"/>
    <a:srgbClr val="F1CA3D"/>
    <a:srgbClr val="F7DB63"/>
    <a:srgbClr val="F2C811"/>
    <a:srgbClr val="0B556A"/>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5A214-7DC5-4952-9650-3CAEA0E6FF4F}" v="1814" dt="2024-08-28T10:32:03.248"/>
    <p1510:client id="{D2F1376F-3565-44BE-97AA-72BE953B8A80}" v="106" dt="2024-08-28T11:35:56.8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e Castro" userId="84a4b5ad-8573-422f-8cde-9fcacdf20f37" providerId="ADAL" clId="{03EE5FE8-44C1-4A87-88E1-CEA887614AF3}"/>
    <pc:docChg chg="undo redo custSel addSld delSld modSld sldOrd modSection">
      <pc:chgData name="Allan De Castro" userId="84a4b5ad-8573-422f-8cde-9fcacdf20f37" providerId="ADAL" clId="{03EE5FE8-44C1-4A87-88E1-CEA887614AF3}" dt="2024-08-28T10:42:04.397" v="390"/>
      <pc:docMkLst>
        <pc:docMk/>
      </pc:docMkLst>
      <pc:sldChg chg="modSp mod">
        <pc:chgData name="Allan De Castro" userId="84a4b5ad-8573-422f-8cde-9fcacdf20f37" providerId="ADAL" clId="{03EE5FE8-44C1-4A87-88E1-CEA887614AF3}" dt="2024-08-24T19:11:43.896" v="122" actId="6549"/>
        <pc:sldMkLst>
          <pc:docMk/>
          <pc:sldMk cId="1743216632" sldId="261"/>
        </pc:sldMkLst>
        <pc:spChg chg="mod">
          <ac:chgData name="Allan De Castro" userId="84a4b5ad-8573-422f-8cde-9fcacdf20f37" providerId="ADAL" clId="{03EE5FE8-44C1-4A87-88E1-CEA887614AF3}" dt="2024-08-24T19:07:56.490" v="7" actId="20577"/>
          <ac:spMkLst>
            <pc:docMk/>
            <pc:sldMk cId="1743216632" sldId="261"/>
            <ac:spMk id="29" creationId="{CB892594-7024-4545-AEF5-72B22C06A1A3}"/>
          </ac:spMkLst>
        </pc:spChg>
        <pc:spChg chg="mod">
          <ac:chgData name="Allan De Castro" userId="84a4b5ad-8573-422f-8cde-9fcacdf20f37" providerId="ADAL" clId="{03EE5FE8-44C1-4A87-88E1-CEA887614AF3}" dt="2024-08-24T19:11:43.896" v="122" actId="6549"/>
          <ac:spMkLst>
            <pc:docMk/>
            <pc:sldMk cId="1743216632" sldId="261"/>
            <ac:spMk id="41" creationId="{309B52EE-F75E-4904-AF65-5BA395A3D838}"/>
          </ac:spMkLst>
        </pc:spChg>
        <pc:spChg chg="mod">
          <ac:chgData name="Allan De Castro" userId="84a4b5ad-8573-422f-8cde-9fcacdf20f37" providerId="ADAL" clId="{03EE5FE8-44C1-4A87-88E1-CEA887614AF3}" dt="2024-08-24T19:10:00.080" v="99" actId="6549"/>
          <ac:spMkLst>
            <pc:docMk/>
            <pc:sldMk cId="1743216632" sldId="261"/>
            <ac:spMk id="42" creationId="{4BCB5372-1AB6-44A8-AD04-1395BEABC92C}"/>
          </ac:spMkLst>
        </pc:spChg>
        <pc:picChg chg="mod">
          <ac:chgData name="Allan De Castro" userId="84a4b5ad-8573-422f-8cde-9fcacdf20f37" providerId="ADAL" clId="{03EE5FE8-44C1-4A87-88E1-CEA887614AF3}" dt="2024-08-24T19:10:21.823" v="121" actId="14826"/>
          <ac:picMkLst>
            <pc:docMk/>
            <pc:sldMk cId="1743216632" sldId="261"/>
            <ac:picMk id="76" creationId="{C329057C-A703-4234-8C36-15BC675BA225}"/>
          </ac:picMkLst>
        </pc:picChg>
      </pc:sldChg>
      <pc:sldChg chg="modSp mod">
        <pc:chgData name="Allan De Castro" userId="84a4b5ad-8573-422f-8cde-9fcacdf20f37" providerId="ADAL" clId="{03EE5FE8-44C1-4A87-88E1-CEA887614AF3}" dt="2024-08-24T19:09:17.325" v="78" actId="20577"/>
        <pc:sldMkLst>
          <pc:docMk/>
          <pc:sldMk cId="530844445" sldId="2147481261"/>
        </pc:sldMkLst>
        <pc:spChg chg="mod">
          <ac:chgData name="Allan De Castro" userId="84a4b5ad-8573-422f-8cde-9fcacdf20f37" providerId="ADAL" clId="{03EE5FE8-44C1-4A87-88E1-CEA887614AF3}" dt="2024-08-24T19:09:11.867" v="45" actId="6549"/>
          <ac:spMkLst>
            <pc:docMk/>
            <pc:sldMk cId="530844445" sldId="2147481261"/>
            <ac:spMk id="8" creationId="{88B82E67-C906-4FA9-BD44-A226DC6C19B0}"/>
          </ac:spMkLst>
        </pc:spChg>
        <pc:spChg chg="mod">
          <ac:chgData name="Allan De Castro" userId="84a4b5ad-8573-422f-8cde-9fcacdf20f37" providerId="ADAL" clId="{03EE5FE8-44C1-4A87-88E1-CEA887614AF3}" dt="2024-08-24T19:09:13.998" v="50" actId="20577"/>
          <ac:spMkLst>
            <pc:docMk/>
            <pc:sldMk cId="530844445" sldId="2147481261"/>
            <ac:spMk id="14" creationId="{6E31850A-D536-41F0-9D96-7836AAC5E502}"/>
          </ac:spMkLst>
        </pc:spChg>
        <pc:spChg chg="mod">
          <ac:chgData name="Allan De Castro" userId="84a4b5ad-8573-422f-8cde-9fcacdf20f37" providerId="ADAL" clId="{03EE5FE8-44C1-4A87-88E1-CEA887614AF3}" dt="2024-08-24T19:09:17.325" v="78" actId="20577"/>
          <ac:spMkLst>
            <pc:docMk/>
            <pc:sldMk cId="530844445" sldId="2147481261"/>
            <ac:spMk id="15" creationId="{039E4815-406A-447F-A41F-26286A4CD799}"/>
          </ac:spMkLst>
        </pc:spChg>
        <pc:picChg chg="mod">
          <ac:chgData name="Allan De Castro" userId="84a4b5ad-8573-422f-8cde-9fcacdf20f37" providerId="ADAL" clId="{03EE5FE8-44C1-4A87-88E1-CEA887614AF3}" dt="2024-08-24T19:08:57.067" v="41" actId="14826"/>
          <ac:picMkLst>
            <pc:docMk/>
            <pc:sldMk cId="530844445" sldId="2147481261"/>
            <ac:picMk id="7" creationId="{B0BD3314-776A-44E8-9050-B1333A393952}"/>
          </ac:picMkLst>
        </pc:picChg>
      </pc:sldChg>
      <pc:sldChg chg="modSp mod">
        <pc:chgData name="Allan De Castro" userId="84a4b5ad-8573-422f-8cde-9fcacdf20f37" providerId="ADAL" clId="{03EE5FE8-44C1-4A87-88E1-CEA887614AF3}" dt="2024-08-24T19:08:43.329" v="40" actId="27636"/>
        <pc:sldMkLst>
          <pc:docMk/>
          <pc:sldMk cId="24915280" sldId="2147481274"/>
        </pc:sldMkLst>
        <pc:spChg chg="mod">
          <ac:chgData name="Allan De Castro" userId="84a4b5ad-8573-422f-8cde-9fcacdf20f37" providerId="ADAL" clId="{03EE5FE8-44C1-4A87-88E1-CEA887614AF3}" dt="2024-08-24T19:08:27.971" v="32" actId="20577"/>
          <ac:spMkLst>
            <pc:docMk/>
            <pc:sldMk cId="24915280" sldId="2147481274"/>
            <ac:spMk id="8" creationId="{88B82E67-C906-4FA9-BD44-A226DC6C19B0}"/>
          </ac:spMkLst>
        </pc:spChg>
        <pc:spChg chg="mod">
          <ac:chgData name="Allan De Castro" userId="84a4b5ad-8573-422f-8cde-9fcacdf20f37" providerId="ADAL" clId="{03EE5FE8-44C1-4A87-88E1-CEA887614AF3}" dt="2024-08-24T19:08:35.683" v="34" actId="20577"/>
          <ac:spMkLst>
            <pc:docMk/>
            <pc:sldMk cId="24915280" sldId="2147481274"/>
            <ac:spMk id="14" creationId="{6E31850A-D536-41F0-9D96-7836AAC5E502}"/>
          </ac:spMkLst>
        </pc:spChg>
        <pc:spChg chg="mod">
          <ac:chgData name="Allan De Castro" userId="84a4b5ad-8573-422f-8cde-9fcacdf20f37" providerId="ADAL" clId="{03EE5FE8-44C1-4A87-88E1-CEA887614AF3}" dt="2024-08-24T19:08:43.329" v="40" actId="27636"/>
          <ac:spMkLst>
            <pc:docMk/>
            <pc:sldMk cId="24915280" sldId="2147481274"/>
            <ac:spMk id="15" creationId="{039E4815-406A-447F-A41F-26286A4CD799}"/>
          </ac:spMkLst>
        </pc:spChg>
        <pc:picChg chg="mod">
          <ac:chgData name="Allan De Castro" userId="84a4b5ad-8573-422f-8cde-9fcacdf20f37" providerId="ADAL" clId="{03EE5FE8-44C1-4A87-88E1-CEA887614AF3}" dt="2024-08-24T19:08:14.352" v="8" actId="14826"/>
          <ac:picMkLst>
            <pc:docMk/>
            <pc:sldMk cId="24915280" sldId="2147481274"/>
            <ac:picMk id="7" creationId="{B0BD3314-776A-44E8-9050-B1333A393952}"/>
          </ac:picMkLst>
        </pc:picChg>
      </pc:sldChg>
      <pc:sldChg chg="modSp mod modAnim">
        <pc:chgData name="Allan De Castro" userId="84a4b5ad-8573-422f-8cde-9fcacdf20f37" providerId="ADAL" clId="{03EE5FE8-44C1-4A87-88E1-CEA887614AF3}" dt="2024-08-26T06:50:51.664" v="350"/>
        <pc:sldMkLst>
          <pc:docMk/>
          <pc:sldMk cId="945659877" sldId="2147481292"/>
        </pc:sldMkLst>
        <pc:spChg chg="mod">
          <ac:chgData name="Allan De Castro" userId="84a4b5ad-8573-422f-8cde-9fcacdf20f37" providerId="ADAL" clId="{03EE5FE8-44C1-4A87-88E1-CEA887614AF3}" dt="2024-08-24T19:15:00.821" v="145"/>
          <ac:spMkLst>
            <pc:docMk/>
            <pc:sldMk cId="945659877" sldId="2147481292"/>
            <ac:spMk id="2" creationId="{342A0E56-D3AB-3F22-68C7-73AE82415A2D}"/>
          </ac:spMkLst>
        </pc:spChg>
        <pc:spChg chg="mod">
          <ac:chgData name="Allan De Castro" userId="84a4b5ad-8573-422f-8cde-9fcacdf20f37" providerId="ADAL" clId="{03EE5FE8-44C1-4A87-88E1-CEA887614AF3}" dt="2024-08-24T19:21:55.668" v="257" actId="6549"/>
          <ac:spMkLst>
            <pc:docMk/>
            <pc:sldMk cId="945659877" sldId="2147481292"/>
            <ac:spMk id="3" creationId="{8B88786A-74F4-1FA6-BC9F-8145B401BBC1}"/>
          </ac:spMkLst>
        </pc:spChg>
      </pc:sldChg>
      <pc:sldChg chg="addSp modSp add mod modAnim">
        <pc:chgData name="Allan De Castro" userId="84a4b5ad-8573-422f-8cde-9fcacdf20f37" providerId="ADAL" clId="{03EE5FE8-44C1-4A87-88E1-CEA887614AF3}" dt="2024-08-28T10:42:04.397" v="390"/>
        <pc:sldMkLst>
          <pc:docMk/>
          <pc:sldMk cId="1104462293" sldId="2147481300"/>
        </pc:sldMkLst>
        <pc:spChg chg="mod">
          <ac:chgData name="Allan De Castro" userId="84a4b5ad-8573-422f-8cde-9fcacdf20f37" providerId="ADAL" clId="{03EE5FE8-44C1-4A87-88E1-CEA887614AF3}" dt="2024-08-24T19:15:13.254" v="174" actId="20577"/>
          <ac:spMkLst>
            <pc:docMk/>
            <pc:sldMk cId="1104462293" sldId="2147481300"/>
            <ac:spMk id="2" creationId="{342A0E56-D3AB-3F22-68C7-73AE82415A2D}"/>
          </ac:spMkLst>
        </pc:spChg>
        <pc:spChg chg="mod">
          <ac:chgData name="Allan De Castro" userId="84a4b5ad-8573-422f-8cde-9fcacdf20f37" providerId="ADAL" clId="{03EE5FE8-44C1-4A87-88E1-CEA887614AF3}" dt="2024-08-26T06:41:16.081" v="326" actId="20577"/>
          <ac:spMkLst>
            <pc:docMk/>
            <pc:sldMk cId="1104462293" sldId="2147481300"/>
            <ac:spMk id="3" creationId="{8B88786A-74F4-1FA6-BC9F-8145B401BBC1}"/>
          </ac:spMkLst>
        </pc:spChg>
        <pc:spChg chg="mod">
          <ac:chgData name="Allan De Castro" userId="84a4b5ad-8573-422f-8cde-9fcacdf20f37" providerId="ADAL" clId="{03EE5FE8-44C1-4A87-88E1-CEA887614AF3}" dt="2024-08-24T19:16:30.104" v="209" actId="123"/>
          <ac:spMkLst>
            <pc:docMk/>
            <pc:sldMk cId="1104462293" sldId="2147481300"/>
            <ac:spMk id="6" creationId="{0A55C10C-3E8A-FE15-C4BE-E522F9EB8392}"/>
          </ac:spMkLst>
        </pc:spChg>
        <pc:spChg chg="mod">
          <ac:chgData name="Allan De Castro" userId="84a4b5ad-8573-422f-8cde-9fcacdf20f37" providerId="ADAL" clId="{03EE5FE8-44C1-4A87-88E1-CEA887614AF3}" dt="2024-08-24T19:16:35.058" v="210"/>
          <ac:spMkLst>
            <pc:docMk/>
            <pc:sldMk cId="1104462293" sldId="2147481300"/>
            <ac:spMk id="9" creationId="{043F6E20-F9FB-74E2-21A3-A03F28F47294}"/>
          </ac:spMkLst>
        </pc:spChg>
        <pc:spChg chg="mod">
          <ac:chgData name="Allan De Castro" userId="84a4b5ad-8573-422f-8cde-9fcacdf20f37" providerId="ADAL" clId="{03EE5FE8-44C1-4A87-88E1-CEA887614AF3}" dt="2024-08-24T19:25:23.620" v="318" actId="5793"/>
          <ac:spMkLst>
            <pc:docMk/>
            <pc:sldMk cId="1104462293" sldId="2147481300"/>
            <ac:spMk id="12" creationId="{FAB2D8D7-8469-AB19-918C-2181104CDD0A}"/>
          </ac:spMkLst>
        </pc:spChg>
        <pc:grpChg chg="add mod">
          <ac:chgData name="Allan De Castro" userId="84a4b5ad-8573-422f-8cde-9fcacdf20f37" providerId="ADAL" clId="{03EE5FE8-44C1-4A87-88E1-CEA887614AF3}" dt="2024-08-24T19:16:28.911" v="208" actId="1076"/>
          <ac:grpSpMkLst>
            <pc:docMk/>
            <pc:sldMk cId="1104462293" sldId="2147481300"/>
            <ac:grpSpMk id="5" creationId="{703177F1-A1D6-F2B8-EDB3-30E75018E39D}"/>
          </ac:grpSpMkLst>
        </pc:grpChg>
        <pc:grpChg chg="add mod">
          <ac:chgData name="Allan De Castro" userId="84a4b5ad-8573-422f-8cde-9fcacdf20f37" providerId="ADAL" clId="{03EE5FE8-44C1-4A87-88E1-CEA887614AF3}" dt="2024-08-24T19:16:35.058" v="210"/>
          <ac:grpSpMkLst>
            <pc:docMk/>
            <pc:sldMk cId="1104462293" sldId="2147481300"/>
            <ac:grpSpMk id="8" creationId="{B2EA3A2B-163E-9108-0FDC-D7771BE9797D}"/>
          </ac:grpSpMkLst>
        </pc:grpChg>
        <pc:grpChg chg="add mod">
          <ac:chgData name="Allan De Castro" userId="84a4b5ad-8573-422f-8cde-9fcacdf20f37" providerId="ADAL" clId="{03EE5FE8-44C1-4A87-88E1-CEA887614AF3}" dt="2024-08-24T19:25:03.379" v="310" actId="1036"/>
          <ac:grpSpMkLst>
            <pc:docMk/>
            <pc:sldMk cId="1104462293" sldId="2147481300"/>
            <ac:grpSpMk id="11" creationId="{81BF93DC-F67E-ADB5-8679-FE3D9D6A0590}"/>
          </ac:grpSpMkLst>
        </pc:grpChg>
        <pc:picChg chg="mod">
          <ac:chgData name="Allan De Castro" userId="84a4b5ad-8573-422f-8cde-9fcacdf20f37" providerId="ADAL" clId="{03EE5FE8-44C1-4A87-88E1-CEA887614AF3}" dt="2024-08-24T19:15:54.491" v="188"/>
          <ac:picMkLst>
            <pc:docMk/>
            <pc:sldMk cId="1104462293" sldId="2147481300"/>
            <ac:picMk id="7" creationId="{F0851AC6-2592-359C-3C11-24D38A5E3F77}"/>
          </ac:picMkLst>
        </pc:picChg>
        <pc:picChg chg="mod">
          <ac:chgData name="Allan De Castro" userId="84a4b5ad-8573-422f-8cde-9fcacdf20f37" providerId="ADAL" clId="{03EE5FE8-44C1-4A87-88E1-CEA887614AF3}" dt="2024-08-24T19:16:35.058" v="210"/>
          <ac:picMkLst>
            <pc:docMk/>
            <pc:sldMk cId="1104462293" sldId="2147481300"/>
            <ac:picMk id="10" creationId="{971D64C2-7A7A-D091-D7AE-7D41F50E24F0}"/>
          </ac:picMkLst>
        </pc:picChg>
        <pc:picChg chg="mod">
          <ac:chgData name="Allan De Castro" userId="84a4b5ad-8573-422f-8cde-9fcacdf20f37" providerId="ADAL" clId="{03EE5FE8-44C1-4A87-88E1-CEA887614AF3}" dt="2024-08-24T19:24:44.699" v="305"/>
          <ac:picMkLst>
            <pc:docMk/>
            <pc:sldMk cId="1104462293" sldId="2147481300"/>
            <ac:picMk id="13" creationId="{0ED31AD1-09FD-0088-8BF1-8B31EEE2E1E7}"/>
          </ac:picMkLst>
        </pc:picChg>
      </pc:sldChg>
      <pc:sldChg chg="delSp modSp add mod modAnim">
        <pc:chgData name="Allan De Castro" userId="84a4b5ad-8573-422f-8cde-9fcacdf20f37" providerId="ADAL" clId="{03EE5FE8-44C1-4A87-88E1-CEA887614AF3}" dt="2024-08-26T06:53:52.302" v="361"/>
        <pc:sldMkLst>
          <pc:docMk/>
          <pc:sldMk cId="65845352" sldId="2147481301"/>
        </pc:sldMkLst>
        <pc:spChg chg="mod">
          <ac:chgData name="Allan De Castro" userId="84a4b5ad-8573-422f-8cde-9fcacdf20f37" providerId="ADAL" clId="{03EE5FE8-44C1-4A87-88E1-CEA887614AF3}" dt="2024-08-24T19:16:50.257" v="213"/>
          <ac:spMkLst>
            <pc:docMk/>
            <pc:sldMk cId="65845352" sldId="2147481301"/>
            <ac:spMk id="2" creationId="{342A0E56-D3AB-3F22-68C7-73AE82415A2D}"/>
          </ac:spMkLst>
        </pc:spChg>
        <pc:spChg chg="mod">
          <ac:chgData name="Allan De Castro" userId="84a4b5ad-8573-422f-8cde-9fcacdf20f37" providerId="ADAL" clId="{03EE5FE8-44C1-4A87-88E1-CEA887614AF3}" dt="2024-08-26T06:53:50.481" v="360" actId="1076"/>
          <ac:spMkLst>
            <pc:docMk/>
            <pc:sldMk cId="65845352" sldId="2147481301"/>
            <ac:spMk id="3" creationId="{8B88786A-74F4-1FA6-BC9F-8145B401BBC1}"/>
          </ac:spMkLst>
        </pc:spChg>
        <pc:grpChg chg="del">
          <ac:chgData name="Allan De Castro" userId="84a4b5ad-8573-422f-8cde-9fcacdf20f37" providerId="ADAL" clId="{03EE5FE8-44C1-4A87-88E1-CEA887614AF3}" dt="2024-08-24T19:16:38.980" v="212" actId="478"/>
          <ac:grpSpMkLst>
            <pc:docMk/>
            <pc:sldMk cId="65845352" sldId="2147481301"/>
            <ac:grpSpMk id="5" creationId="{703177F1-A1D6-F2B8-EDB3-30E75018E39D}"/>
          </ac:grpSpMkLst>
        </pc:grpChg>
      </pc:sldChg>
      <pc:sldChg chg="addSp modSp add mod ord modAnim">
        <pc:chgData name="Allan De Castro" userId="84a4b5ad-8573-422f-8cde-9fcacdf20f37" providerId="ADAL" clId="{03EE5FE8-44C1-4A87-88E1-CEA887614AF3}" dt="2024-08-26T06:51:59.291" v="359"/>
        <pc:sldMkLst>
          <pc:docMk/>
          <pc:sldMk cId="3307753709" sldId="2147481302"/>
        </pc:sldMkLst>
        <pc:spChg chg="mod">
          <ac:chgData name="Allan De Castro" userId="84a4b5ad-8573-422f-8cde-9fcacdf20f37" providerId="ADAL" clId="{03EE5FE8-44C1-4A87-88E1-CEA887614AF3}" dt="2024-08-24T19:21:25.800" v="237"/>
          <ac:spMkLst>
            <pc:docMk/>
            <pc:sldMk cId="3307753709" sldId="2147481302"/>
            <ac:spMk id="2" creationId="{342A0E56-D3AB-3F22-68C7-73AE82415A2D}"/>
          </ac:spMkLst>
        </pc:spChg>
        <pc:spChg chg="mod">
          <ac:chgData name="Allan De Castro" userId="84a4b5ad-8573-422f-8cde-9fcacdf20f37" providerId="ADAL" clId="{03EE5FE8-44C1-4A87-88E1-CEA887614AF3}" dt="2024-08-24T19:20:42.795" v="234"/>
          <ac:spMkLst>
            <pc:docMk/>
            <pc:sldMk cId="3307753709" sldId="2147481302"/>
            <ac:spMk id="3" creationId="{8B88786A-74F4-1FA6-BC9F-8145B401BBC1}"/>
          </ac:spMkLst>
        </pc:spChg>
        <pc:spChg chg="add mod">
          <ac:chgData name="Allan De Castro" userId="84a4b5ad-8573-422f-8cde-9fcacdf20f37" providerId="ADAL" clId="{03EE5FE8-44C1-4A87-88E1-CEA887614AF3}" dt="2024-08-24T19:20:35.524" v="233" actId="1076"/>
          <ac:spMkLst>
            <pc:docMk/>
            <pc:sldMk cId="3307753709" sldId="2147481302"/>
            <ac:spMk id="10" creationId="{9DB81113-59F4-497B-5E30-62A5DE98266D}"/>
          </ac:spMkLst>
        </pc:spChg>
        <pc:spChg chg="add mod">
          <ac:chgData name="Allan De Castro" userId="84a4b5ad-8573-422f-8cde-9fcacdf20f37" providerId="ADAL" clId="{03EE5FE8-44C1-4A87-88E1-CEA887614AF3}" dt="2024-08-24T19:20:35.524" v="233" actId="1076"/>
          <ac:spMkLst>
            <pc:docMk/>
            <pc:sldMk cId="3307753709" sldId="2147481302"/>
            <ac:spMk id="11" creationId="{3E71D60C-1CEF-1894-EE12-6740409887E5}"/>
          </ac:spMkLst>
        </pc:spChg>
        <pc:picChg chg="add mod">
          <ac:chgData name="Allan De Castro" userId="84a4b5ad-8573-422f-8cde-9fcacdf20f37" providerId="ADAL" clId="{03EE5FE8-44C1-4A87-88E1-CEA887614AF3}" dt="2024-08-24T19:20:35.524" v="233" actId="1076"/>
          <ac:picMkLst>
            <pc:docMk/>
            <pc:sldMk cId="3307753709" sldId="2147481302"/>
            <ac:picMk id="5" creationId="{CE0EAB57-5377-B293-2032-FE76B0A8B3BD}"/>
          </ac:picMkLst>
        </pc:picChg>
        <pc:picChg chg="add mod">
          <ac:chgData name="Allan De Castro" userId="84a4b5ad-8573-422f-8cde-9fcacdf20f37" providerId="ADAL" clId="{03EE5FE8-44C1-4A87-88E1-CEA887614AF3}" dt="2024-08-24T19:20:35.524" v="233" actId="1076"/>
          <ac:picMkLst>
            <pc:docMk/>
            <pc:sldMk cId="3307753709" sldId="2147481302"/>
            <ac:picMk id="6" creationId="{AA03E37D-CD02-A0CD-9FC7-86378ACB5DFC}"/>
          </ac:picMkLst>
        </pc:picChg>
        <pc:picChg chg="add mod">
          <ac:chgData name="Allan De Castro" userId="84a4b5ad-8573-422f-8cde-9fcacdf20f37" providerId="ADAL" clId="{03EE5FE8-44C1-4A87-88E1-CEA887614AF3}" dt="2024-08-24T19:20:35.524" v="233" actId="1076"/>
          <ac:picMkLst>
            <pc:docMk/>
            <pc:sldMk cId="3307753709" sldId="2147481302"/>
            <ac:picMk id="7" creationId="{324F7026-92BB-D2D0-AC82-6533D973BAD3}"/>
          </ac:picMkLst>
        </pc:picChg>
        <pc:picChg chg="add mod">
          <ac:chgData name="Allan De Castro" userId="84a4b5ad-8573-422f-8cde-9fcacdf20f37" providerId="ADAL" clId="{03EE5FE8-44C1-4A87-88E1-CEA887614AF3}" dt="2024-08-24T19:20:35.524" v="233" actId="1076"/>
          <ac:picMkLst>
            <pc:docMk/>
            <pc:sldMk cId="3307753709" sldId="2147481302"/>
            <ac:picMk id="8" creationId="{527F2D0B-E6F5-22BE-2622-D54DA55B6BB4}"/>
          </ac:picMkLst>
        </pc:picChg>
        <pc:picChg chg="add mod">
          <ac:chgData name="Allan De Castro" userId="84a4b5ad-8573-422f-8cde-9fcacdf20f37" providerId="ADAL" clId="{03EE5FE8-44C1-4A87-88E1-CEA887614AF3}" dt="2024-08-24T19:20:35.524" v="233" actId="1076"/>
          <ac:picMkLst>
            <pc:docMk/>
            <pc:sldMk cId="3307753709" sldId="2147481302"/>
            <ac:picMk id="9" creationId="{0F683604-D392-792D-86FF-E69896C51C9B}"/>
          </ac:picMkLst>
        </pc:picChg>
      </pc:sldChg>
      <pc:sldChg chg="addSp delSp modSp add del mod modAnim">
        <pc:chgData name="Allan De Castro" userId="84a4b5ad-8573-422f-8cde-9fcacdf20f37" providerId="ADAL" clId="{03EE5FE8-44C1-4A87-88E1-CEA887614AF3}" dt="2024-08-28T08:05:27.342" v="389" actId="47"/>
        <pc:sldMkLst>
          <pc:docMk/>
          <pc:sldMk cId="1956978779" sldId="2147481313"/>
        </pc:sldMkLst>
        <pc:spChg chg="del">
          <ac:chgData name="Allan De Castro" userId="84a4b5ad-8573-422f-8cde-9fcacdf20f37" providerId="ADAL" clId="{03EE5FE8-44C1-4A87-88E1-CEA887614AF3}" dt="2024-08-28T06:53:16.514" v="387" actId="478"/>
          <ac:spMkLst>
            <pc:docMk/>
            <pc:sldMk cId="1956978779" sldId="2147481313"/>
            <ac:spMk id="2" creationId="{342A0E56-D3AB-3F22-68C7-73AE82415A2D}"/>
          </ac:spMkLst>
        </pc:spChg>
        <pc:spChg chg="mod">
          <ac:chgData name="Allan De Castro" userId="84a4b5ad-8573-422f-8cde-9fcacdf20f37" providerId="ADAL" clId="{03EE5FE8-44C1-4A87-88E1-CEA887614AF3}" dt="2024-08-28T06:53:13.195" v="386"/>
          <ac:spMkLst>
            <pc:docMk/>
            <pc:sldMk cId="1956978779" sldId="2147481313"/>
            <ac:spMk id="3" creationId="{8B88786A-74F4-1FA6-BC9F-8145B401BBC1}"/>
          </ac:spMkLst>
        </pc:spChg>
        <pc:spChg chg="add mod">
          <ac:chgData name="Allan De Castro" userId="84a4b5ad-8573-422f-8cde-9fcacdf20f37" providerId="ADAL" clId="{03EE5FE8-44C1-4A87-88E1-CEA887614AF3}" dt="2024-08-28T06:53:16.514" v="387" actId="478"/>
          <ac:spMkLst>
            <pc:docMk/>
            <pc:sldMk cId="1956978779" sldId="2147481313"/>
            <ac:spMk id="6" creationId="{E74A07CF-C2A6-E905-4264-AD604F00C5A8}"/>
          </ac:spMkLst>
        </pc:spChg>
      </pc:sldChg>
      <pc:sldChg chg="add">
        <pc:chgData name="Allan De Castro" userId="84a4b5ad-8573-422f-8cde-9fcacdf20f37" providerId="ADAL" clId="{03EE5FE8-44C1-4A87-88E1-CEA887614AF3}" dt="2024-08-28T08:05:25.846" v="388"/>
        <pc:sldMkLst>
          <pc:docMk/>
          <pc:sldMk cId="899642720" sldId="2147481316"/>
        </pc:sldMkLst>
      </pc:sldChg>
    </pc:docChg>
  </pc:docChgLst>
  <pc:docChgLst>
    <pc:chgData name="David Vachala" userId="91433487-0c4d-408d-9c05-4db9b7ff8fc7" providerId="ADAL" clId="{446D7FFC-F822-4198-9B89-3BE753F047AA}"/>
    <pc:docChg chg="undo custSel addSld delSld modSld sldOrd modSection">
      <pc:chgData name="David Vachala" userId="91433487-0c4d-408d-9c05-4db9b7ff8fc7" providerId="ADAL" clId="{446D7FFC-F822-4198-9B89-3BE753F047AA}" dt="2024-04-24T10:44:59.029" v="548" actId="20577"/>
      <pc:docMkLst>
        <pc:docMk/>
      </pc:docMkLst>
      <pc:sldChg chg="modSp del mod">
        <pc:chgData name="David Vachala" userId="91433487-0c4d-408d-9c05-4db9b7ff8fc7" providerId="ADAL" clId="{446D7FFC-F822-4198-9B89-3BE753F047AA}" dt="2024-04-23T17:43:53.904" v="10" actId="47"/>
        <pc:sldMkLst>
          <pc:docMk/>
          <pc:sldMk cId="3674066786" sldId="256"/>
        </pc:sldMkLst>
        <pc:spChg chg="mod">
          <ac:chgData name="David Vachala" userId="91433487-0c4d-408d-9c05-4db9b7ff8fc7" providerId="ADAL" clId="{446D7FFC-F822-4198-9B89-3BE753F047AA}" dt="2024-04-23T17:43:48.189" v="9" actId="27636"/>
          <ac:spMkLst>
            <pc:docMk/>
            <pc:sldMk cId="3674066786" sldId="256"/>
            <ac:spMk id="8" creationId="{88B82E67-C906-4FA9-BD44-A226DC6C19B0}"/>
          </ac:spMkLst>
        </pc:spChg>
      </pc:sldChg>
      <pc:sldChg chg="del">
        <pc:chgData name="David Vachala" userId="91433487-0c4d-408d-9c05-4db9b7ff8fc7" providerId="ADAL" clId="{446D7FFC-F822-4198-9B89-3BE753F047AA}" dt="2024-04-23T17:43:56.247" v="11" actId="47"/>
        <pc:sldMkLst>
          <pc:docMk/>
          <pc:sldMk cId="1733871832" sldId="2147481172"/>
        </pc:sldMkLst>
      </pc:sldChg>
      <pc:sldChg chg="addSp delSp modSp mod">
        <pc:chgData name="David Vachala" userId="91433487-0c4d-408d-9c05-4db9b7ff8fc7" providerId="ADAL" clId="{446D7FFC-F822-4198-9B89-3BE753F047AA}" dt="2024-04-23T18:23:09.588" v="42" actId="1076"/>
        <pc:sldMkLst>
          <pc:docMk/>
          <pc:sldMk cId="2962404955" sldId="2147481185"/>
        </pc:sldMkLst>
        <pc:spChg chg="mod">
          <ac:chgData name="David Vachala" userId="91433487-0c4d-408d-9c05-4db9b7ff8fc7" providerId="ADAL" clId="{446D7FFC-F822-4198-9B89-3BE753F047AA}" dt="2024-04-23T18:19:57.123" v="30" actId="27636"/>
          <ac:spMkLst>
            <pc:docMk/>
            <pc:sldMk cId="2962404955" sldId="2147481185"/>
            <ac:spMk id="2" creationId="{8D07E74B-F0FF-C51A-A8BA-A61C5A3CF0FA}"/>
          </ac:spMkLst>
        </pc:spChg>
        <pc:spChg chg="mod">
          <ac:chgData name="David Vachala" userId="91433487-0c4d-408d-9c05-4db9b7ff8fc7" providerId="ADAL" clId="{446D7FFC-F822-4198-9B89-3BE753F047AA}" dt="2024-04-23T18:22:37.254" v="38" actId="20577"/>
          <ac:spMkLst>
            <pc:docMk/>
            <pc:sldMk cId="2962404955" sldId="2147481185"/>
            <ac:spMk id="3" creationId="{B8BD7BFB-A08B-67B8-D1F1-F726351A8282}"/>
          </ac:spMkLst>
        </pc:spChg>
        <pc:spChg chg="add mod">
          <ac:chgData name="David Vachala" userId="91433487-0c4d-408d-9c05-4db9b7ff8fc7" providerId="ADAL" clId="{446D7FFC-F822-4198-9B89-3BE753F047AA}" dt="2024-04-23T18:23:09.588" v="42" actId="1076"/>
          <ac:spMkLst>
            <pc:docMk/>
            <pc:sldMk cId="2962404955" sldId="2147481185"/>
            <ac:spMk id="6" creationId="{29A8C86D-C49A-8450-CCEB-F85FF00AC54D}"/>
          </ac:spMkLst>
        </pc:spChg>
        <pc:picChg chg="add mod">
          <ac:chgData name="David Vachala" userId="91433487-0c4d-408d-9c05-4db9b7ff8fc7" providerId="ADAL" clId="{446D7FFC-F822-4198-9B89-3BE753F047AA}" dt="2024-04-23T18:22:45.252" v="40" actId="1076"/>
          <ac:picMkLst>
            <pc:docMk/>
            <pc:sldMk cId="2962404955" sldId="2147481185"/>
            <ac:picMk id="1026" creationId="{9C06997C-1EEC-F91D-1585-BE87C28869EA}"/>
          </ac:picMkLst>
        </pc:picChg>
        <pc:picChg chg="add del mod">
          <ac:chgData name="David Vachala" userId="91433487-0c4d-408d-9c05-4db9b7ff8fc7" providerId="ADAL" clId="{446D7FFC-F822-4198-9B89-3BE753F047AA}" dt="2024-04-23T18:21:40.386" v="31" actId="478"/>
          <ac:picMkLst>
            <pc:docMk/>
            <pc:sldMk cId="2962404955" sldId="2147481185"/>
            <ac:picMk id="1028" creationId="{96447273-7549-A7DB-0AE7-41757023AFB1}"/>
          </ac:picMkLst>
        </pc:picChg>
      </pc:sldChg>
      <pc:sldChg chg="modSp add mod">
        <pc:chgData name="David Vachala" userId="91433487-0c4d-408d-9c05-4db9b7ff8fc7" providerId="ADAL" clId="{446D7FFC-F822-4198-9B89-3BE753F047AA}" dt="2024-04-23T17:43:47.927" v="8" actId="27636"/>
        <pc:sldMkLst>
          <pc:docMk/>
          <pc:sldMk cId="1614653592" sldId="2147481186"/>
        </pc:sldMkLst>
        <pc:spChg chg="mod">
          <ac:chgData name="David Vachala" userId="91433487-0c4d-408d-9c05-4db9b7ff8fc7" providerId="ADAL" clId="{446D7FFC-F822-4198-9B89-3BE753F047AA}" dt="2024-04-23T17:43:47.927" v="8" actId="27636"/>
          <ac:spMkLst>
            <pc:docMk/>
            <pc:sldMk cId="1614653592" sldId="2147481186"/>
            <ac:spMk id="8" creationId="{88B82E67-C906-4FA9-BD44-A226DC6C19B0}"/>
          </ac:spMkLst>
        </pc:spChg>
      </pc:sldChg>
      <pc:sldChg chg="modSp add del mod">
        <pc:chgData name="David Vachala" userId="91433487-0c4d-408d-9c05-4db9b7ff8fc7" providerId="ADAL" clId="{446D7FFC-F822-4198-9B89-3BE753F047AA}" dt="2024-04-23T17:43:47.722" v="6"/>
        <pc:sldMkLst>
          <pc:docMk/>
          <pc:sldMk cId="3872566479" sldId="2147481186"/>
        </pc:sldMkLst>
        <pc:spChg chg="mod">
          <ac:chgData name="David Vachala" userId="91433487-0c4d-408d-9c05-4db9b7ff8fc7" providerId="ADAL" clId="{446D7FFC-F822-4198-9B89-3BE753F047AA}" dt="2024-04-23T17:43:47.722" v="6"/>
          <ac:spMkLst>
            <pc:docMk/>
            <pc:sldMk cId="3872566479" sldId="2147481186"/>
            <ac:spMk id="8" creationId="{88B82E67-C906-4FA9-BD44-A226DC6C19B0}"/>
          </ac:spMkLst>
        </pc:spChg>
      </pc:sldChg>
      <pc:sldChg chg="add del">
        <pc:chgData name="David Vachala" userId="91433487-0c4d-408d-9c05-4db9b7ff8fc7" providerId="ADAL" clId="{446D7FFC-F822-4198-9B89-3BE753F047AA}" dt="2024-04-23T17:43:47.722" v="6"/>
        <pc:sldMkLst>
          <pc:docMk/>
          <pc:sldMk cId="1719247953" sldId="2147481187"/>
        </pc:sldMkLst>
      </pc:sldChg>
      <pc:sldChg chg="add">
        <pc:chgData name="David Vachala" userId="91433487-0c4d-408d-9c05-4db9b7ff8fc7" providerId="ADAL" clId="{446D7FFC-F822-4198-9B89-3BE753F047AA}" dt="2024-04-23T17:43:47.837" v="7"/>
        <pc:sldMkLst>
          <pc:docMk/>
          <pc:sldMk cId="3019131811" sldId="2147481187"/>
        </pc:sldMkLst>
      </pc:sldChg>
      <pc:sldChg chg="add del">
        <pc:chgData name="David Vachala" userId="91433487-0c4d-408d-9c05-4db9b7ff8fc7" providerId="ADAL" clId="{446D7FFC-F822-4198-9B89-3BE753F047AA}" dt="2024-04-23T17:43:47.837" v="7"/>
        <pc:sldMkLst>
          <pc:docMk/>
          <pc:sldMk cId="2460629671" sldId="2147481188"/>
        </pc:sldMkLst>
      </pc:sldChg>
      <pc:sldChg chg="add del">
        <pc:chgData name="David Vachala" userId="91433487-0c4d-408d-9c05-4db9b7ff8fc7" providerId="ADAL" clId="{446D7FFC-F822-4198-9B89-3BE753F047AA}" dt="2024-04-23T17:43:47.837" v="7"/>
        <pc:sldMkLst>
          <pc:docMk/>
          <pc:sldMk cId="1716874063" sldId="2147481189"/>
        </pc:sldMkLst>
      </pc:sldChg>
      <pc:sldChg chg="add del">
        <pc:chgData name="David Vachala" userId="91433487-0c4d-408d-9c05-4db9b7ff8fc7" providerId="ADAL" clId="{446D7FFC-F822-4198-9B89-3BE753F047AA}" dt="2024-04-23T17:43:47.837" v="7"/>
        <pc:sldMkLst>
          <pc:docMk/>
          <pc:sldMk cId="3644991309" sldId="2147481190"/>
        </pc:sldMkLst>
      </pc:sldChg>
      <pc:sldChg chg="add del">
        <pc:chgData name="David Vachala" userId="91433487-0c4d-408d-9c05-4db9b7ff8fc7" providerId="ADAL" clId="{446D7FFC-F822-4198-9B89-3BE753F047AA}" dt="2024-04-23T17:43:47.837" v="7"/>
        <pc:sldMkLst>
          <pc:docMk/>
          <pc:sldMk cId="1599819194" sldId="2147481191"/>
        </pc:sldMkLst>
      </pc:sldChg>
      <pc:sldChg chg="add del">
        <pc:chgData name="David Vachala" userId="91433487-0c4d-408d-9c05-4db9b7ff8fc7" providerId="ADAL" clId="{446D7FFC-F822-4198-9B89-3BE753F047AA}" dt="2024-04-23T17:43:47.837" v="7"/>
        <pc:sldMkLst>
          <pc:docMk/>
          <pc:sldMk cId="765093773" sldId="2147481192"/>
        </pc:sldMkLst>
      </pc:sldChg>
      <pc:sldChg chg="add del">
        <pc:chgData name="David Vachala" userId="91433487-0c4d-408d-9c05-4db9b7ff8fc7" providerId="ADAL" clId="{446D7FFC-F822-4198-9B89-3BE753F047AA}" dt="2024-04-23T17:43:47.837" v="7"/>
        <pc:sldMkLst>
          <pc:docMk/>
          <pc:sldMk cId="902682635" sldId="2147481193"/>
        </pc:sldMkLst>
      </pc:sldChg>
      <pc:sldChg chg="add del">
        <pc:chgData name="David Vachala" userId="91433487-0c4d-408d-9c05-4db9b7ff8fc7" providerId="ADAL" clId="{446D7FFC-F822-4198-9B89-3BE753F047AA}" dt="2024-04-23T17:43:47.837" v="7"/>
        <pc:sldMkLst>
          <pc:docMk/>
          <pc:sldMk cId="524552491" sldId="2147481194"/>
        </pc:sldMkLst>
      </pc:sldChg>
      <pc:sldChg chg="add del">
        <pc:chgData name="David Vachala" userId="91433487-0c4d-408d-9c05-4db9b7ff8fc7" providerId="ADAL" clId="{446D7FFC-F822-4198-9B89-3BE753F047AA}" dt="2024-04-23T17:43:47.837" v="7"/>
        <pc:sldMkLst>
          <pc:docMk/>
          <pc:sldMk cId="30713276" sldId="2147481195"/>
        </pc:sldMkLst>
      </pc:sldChg>
      <pc:sldChg chg="add del">
        <pc:chgData name="David Vachala" userId="91433487-0c4d-408d-9c05-4db9b7ff8fc7" providerId="ADAL" clId="{446D7FFC-F822-4198-9B89-3BE753F047AA}" dt="2024-04-23T17:43:47.837" v="7"/>
        <pc:sldMkLst>
          <pc:docMk/>
          <pc:sldMk cId="2793067698" sldId="2147481196"/>
        </pc:sldMkLst>
      </pc:sldChg>
      <pc:sldChg chg="add del">
        <pc:chgData name="David Vachala" userId="91433487-0c4d-408d-9c05-4db9b7ff8fc7" providerId="ADAL" clId="{446D7FFC-F822-4198-9B89-3BE753F047AA}" dt="2024-04-23T17:43:47.837" v="7"/>
        <pc:sldMkLst>
          <pc:docMk/>
          <pc:sldMk cId="3846904288" sldId="2147481197"/>
        </pc:sldMkLst>
      </pc:sldChg>
      <pc:sldChg chg="add del">
        <pc:chgData name="David Vachala" userId="91433487-0c4d-408d-9c05-4db9b7ff8fc7" providerId="ADAL" clId="{446D7FFC-F822-4198-9B89-3BE753F047AA}" dt="2024-04-23T17:43:47.837" v="7"/>
        <pc:sldMkLst>
          <pc:docMk/>
          <pc:sldMk cId="3783559640" sldId="2147481198"/>
        </pc:sldMkLst>
      </pc:sldChg>
      <pc:sldChg chg="add del">
        <pc:chgData name="David Vachala" userId="91433487-0c4d-408d-9c05-4db9b7ff8fc7" providerId="ADAL" clId="{446D7FFC-F822-4198-9B89-3BE753F047AA}" dt="2024-04-23T17:43:47.837" v="7"/>
        <pc:sldMkLst>
          <pc:docMk/>
          <pc:sldMk cId="1698196507" sldId="2147481199"/>
        </pc:sldMkLst>
      </pc:sldChg>
      <pc:sldChg chg="add del">
        <pc:chgData name="David Vachala" userId="91433487-0c4d-408d-9c05-4db9b7ff8fc7" providerId="ADAL" clId="{446D7FFC-F822-4198-9B89-3BE753F047AA}" dt="2024-04-23T17:43:47.837" v="7"/>
        <pc:sldMkLst>
          <pc:docMk/>
          <pc:sldMk cId="1331962089" sldId="2147481200"/>
        </pc:sldMkLst>
      </pc:sldChg>
      <pc:sldChg chg="add del">
        <pc:chgData name="David Vachala" userId="91433487-0c4d-408d-9c05-4db9b7ff8fc7" providerId="ADAL" clId="{446D7FFC-F822-4198-9B89-3BE753F047AA}" dt="2024-04-23T17:43:47.837" v="7"/>
        <pc:sldMkLst>
          <pc:docMk/>
          <pc:sldMk cId="2662729588" sldId="2147481201"/>
        </pc:sldMkLst>
      </pc:sldChg>
      <pc:sldChg chg="add del">
        <pc:chgData name="David Vachala" userId="91433487-0c4d-408d-9c05-4db9b7ff8fc7" providerId="ADAL" clId="{446D7FFC-F822-4198-9B89-3BE753F047AA}" dt="2024-04-23T17:43:47.837" v="7"/>
        <pc:sldMkLst>
          <pc:docMk/>
          <pc:sldMk cId="1882776218" sldId="2147481202"/>
        </pc:sldMkLst>
      </pc:sldChg>
      <pc:sldChg chg="add del">
        <pc:chgData name="David Vachala" userId="91433487-0c4d-408d-9c05-4db9b7ff8fc7" providerId="ADAL" clId="{446D7FFC-F822-4198-9B89-3BE753F047AA}" dt="2024-04-23T17:43:47.837" v="7"/>
        <pc:sldMkLst>
          <pc:docMk/>
          <pc:sldMk cId="2188586832" sldId="2147481203"/>
        </pc:sldMkLst>
      </pc:sldChg>
      <pc:sldChg chg="add del">
        <pc:chgData name="David Vachala" userId="91433487-0c4d-408d-9c05-4db9b7ff8fc7" providerId="ADAL" clId="{446D7FFC-F822-4198-9B89-3BE753F047AA}" dt="2024-04-23T17:43:47.837" v="7"/>
        <pc:sldMkLst>
          <pc:docMk/>
          <pc:sldMk cId="1680041391" sldId="2147481204"/>
        </pc:sldMkLst>
      </pc:sldChg>
      <pc:sldChg chg="add del">
        <pc:chgData name="David Vachala" userId="91433487-0c4d-408d-9c05-4db9b7ff8fc7" providerId="ADAL" clId="{446D7FFC-F822-4198-9B89-3BE753F047AA}" dt="2024-04-23T17:43:47.837" v="7"/>
        <pc:sldMkLst>
          <pc:docMk/>
          <pc:sldMk cId="2309318632" sldId="2147481205"/>
        </pc:sldMkLst>
      </pc:sldChg>
      <pc:sldChg chg="add del">
        <pc:chgData name="David Vachala" userId="91433487-0c4d-408d-9c05-4db9b7ff8fc7" providerId="ADAL" clId="{446D7FFC-F822-4198-9B89-3BE753F047AA}" dt="2024-04-23T17:43:47.837" v="7"/>
        <pc:sldMkLst>
          <pc:docMk/>
          <pc:sldMk cId="4247859210" sldId="2147481206"/>
        </pc:sldMkLst>
      </pc:sldChg>
      <pc:sldChg chg="add">
        <pc:chgData name="David Vachala" userId="91433487-0c4d-408d-9c05-4db9b7ff8fc7" providerId="ADAL" clId="{446D7FFC-F822-4198-9B89-3BE753F047AA}" dt="2024-04-23T17:43:47.837" v="7"/>
        <pc:sldMkLst>
          <pc:docMk/>
          <pc:sldMk cId="1948952389" sldId="2147481207"/>
        </pc:sldMkLst>
      </pc:sldChg>
      <pc:sldChg chg="add del">
        <pc:chgData name="David Vachala" userId="91433487-0c4d-408d-9c05-4db9b7ff8fc7" providerId="ADAL" clId="{446D7FFC-F822-4198-9B89-3BE753F047AA}" dt="2024-04-23T17:43:47.722" v="6"/>
        <pc:sldMkLst>
          <pc:docMk/>
          <pc:sldMk cId="2278002673" sldId="2147481207"/>
        </pc:sldMkLst>
      </pc:sldChg>
      <pc:sldChg chg="addSp delSp modSp add mod">
        <pc:chgData name="David Vachala" userId="91433487-0c4d-408d-9c05-4db9b7ff8fc7" providerId="ADAL" clId="{446D7FFC-F822-4198-9B89-3BE753F047AA}" dt="2024-04-24T06:44:01.499" v="393" actId="14100"/>
        <pc:sldMkLst>
          <pc:docMk/>
          <pc:sldMk cId="505229821" sldId="2147481208"/>
        </pc:sldMkLst>
        <pc:spChg chg="mod">
          <ac:chgData name="David Vachala" userId="91433487-0c4d-408d-9c05-4db9b7ff8fc7" providerId="ADAL" clId="{446D7FFC-F822-4198-9B89-3BE753F047AA}" dt="2024-04-23T18:25:21.540" v="68" actId="20577"/>
          <ac:spMkLst>
            <pc:docMk/>
            <pc:sldMk cId="505229821" sldId="2147481208"/>
            <ac:spMk id="2" creationId="{001BD6AA-CE6D-BFE0-12B7-705AD6CE2557}"/>
          </ac:spMkLst>
        </pc:spChg>
        <pc:spChg chg="add del mod">
          <ac:chgData name="David Vachala" userId="91433487-0c4d-408d-9c05-4db9b7ff8fc7" providerId="ADAL" clId="{446D7FFC-F822-4198-9B89-3BE753F047AA}" dt="2024-04-24T06:44:01.499" v="393" actId="14100"/>
          <ac:spMkLst>
            <pc:docMk/>
            <pc:sldMk cId="505229821" sldId="2147481208"/>
            <ac:spMk id="3" creationId="{23FC1322-CCBD-796D-EE01-D114F5A46F0D}"/>
          </ac:spMkLst>
        </pc:spChg>
        <pc:picChg chg="add del mod ord">
          <ac:chgData name="David Vachala" userId="91433487-0c4d-408d-9c05-4db9b7ff8fc7" providerId="ADAL" clId="{446D7FFC-F822-4198-9B89-3BE753F047AA}" dt="2024-04-23T18:24:01.299" v="48" actId="22"/>
          <ac:picMkLst>
            <pc:docMk/>
            <pc:sldMk cId="505229821" sldId="2147481208"/>
            <ac:picMk id="6" creationId="{ABFE93E3-A20E-35F8-D738-A9247EFAF802}"/>
          </ac:picMkLst>
        </pc:picChg>
        <pc:picChg chg="add mod">
          <ac:chgData name="David Vachala" userId="91433487-0c4d-408d-9c05-4db9b7ff8fc7" providerId="ADAL" clId="{446D7FFC-F822-4198-9B89-3BE753F047AA}" dt="2024-04-23T18:24:09.675" v="53" actId="1076"/>
          <ac:picMkLst>
            <pc:docMk/>
            <pc:sldMk cId="505229821" sldId="2147481208"/>
            <ac:picMk id="8" creationId="{EA43EEC9-D613-D18D-2D3F-A14BC3CD94C9}"/>
          </ac:picMkLst>
        </pc:picChg>
      </pc:sldChg>
      <pc:sldChg chg="addSp modSp add mod ord">
        <pc:chgData name="David Vachala" userId="91433487-0c4d-408d-9c05-4db9b7ff8fc7" providerId="ADAL" clId="{446D7FFC-F822-4198-9B89-3BE753F047AA}" dt="2024-04-24T07:05:53.170" v="533" actId="14100"/>
        <pc:sldMkLst>
          <pc:docMk/>
          <pc:sldMk cId="3161466547" sldId="2147481209"/>
        </pc:sldMkLst>
        <pc:spChg chg="mod">
          <ac:chgData name="David Vachala" userId="91433487-0c4d-408d-9c05-4db9b7ff8fc7" providerId="ADAL" clId="{446D7FFC-F822-4198-9B89-3BE753F047AA}" dt="2024-04-23T18:27:32.686" v="78" actId="27636"/>
          <ac:spMkLst>
            <pc:docMk/>
            <pc:sldMk cId="3161466547" sldId="2147481209"/>
            <ac:spMk id="2" creationId="{5812A4EC-CFF9-DBFC-4409-9F3E04137140}"/>
          </ac:spMkLst>
        </pc:spChg>
        <pc:spChg chg="mod">
          <ac:chgData name="David Vachala" userId="91433487-0c4d-408d-9c05-4db9b7ff8fc7" providerId="ADAL" clId="{446D7FFC-F822-4198-9B89-3BE753F047AA}" dt="2024-04-23T18:29:48.529" v="186" actId="20577"/>
          <ac:spMkLst>
            <pc:docMk/>
            <pc:sldMk cId="3161466547" sldId="2147481209"/>
            <ac:spMk id="3" creationId="{081EA1E2-8143-CE07-76FB-46D595EE03CC}"/>
          </ac:spMkLst>
        </pc:spChg>
        <pc:spChg chg="add mod">
          <ac:chgData name="David Vachala" userId="91433487-0c4d-408d-9c05-4db9b7ff8fc7" providerId="ADAL" clId="{446D7FFC-F822-4198-9B89-3BE753F047AA}" dt="2024-04-24T07:05:53.170" v="533" actId="14100"/>
          <ac:spMkLst>
            <pc:docMk/>
            <pc:sldMk cId="3161466547" sldId="2147481209"/>
            <ac:spMk id="6" creationId="{C2F4D1D8-A649-D32A-1E43-9B724DCE612C}"/>
          </ac:spMkLst>
        </pc:spChg>
        <pc:picChg chg="add mod">
          <ac:chgData name="David Vachala" userId="91433487-0c4d-408d-9c05-4db9b7ff8fc7" providerId="ADAL" clId="{446D7FFC-F822-4198-9B89-3BE753F047AA}" dt="2024-04-23T18:27:51.663" v="81" actId="1076"/>
          <ac:picMkLst>
            <pc:docMk/>
            <pc:sldMk cId="3161466547" sldId="2147481209"/>
            <ac:picMk id="2050" creationId="{A7F84770-669C-CB09-BE28-42303D17A4DE}"/>
          </ac:picMkLst>
        </pc:picChg>
        <pc:picChg chg="add mod">
          <ac:chgData name="David Vachala" userId="91433487-0c4d-408d-9c05-4db9b7ff8fc7" providerId="ADAL" clId="{446D7FFC-F822-4198-9B89-3BE753F047AA}" dt="2024-04-24T07:05:50.468" v="532" actId="1076"/>
          <ac:picMkLst>
            <pc:docMk/>
            <pc:sldMk cId="3161466547" sldId="2147481209"/>
            <ac:picMk id="2052" creationId="{FD49AED0-608B-80AF-3FCB-9C72F38580F4}"/>
          </ac:picMkLst>
        </pc:picChg>
      </pc:sldChg>
      <pc:sldChg chg="addSp modSp add mod">
        <pc:chgData name="David Vachala" userId="91433487-0c4d-408d-9c05-4db9b7ff8fc7" providerId="ADAL" clId="{446D7FFC-F822-4198-9B89-3BE753F047AA}" dt="2024-04-23T18:30:55.583" v="232" actId="14100"/>
        <pc:sldMkLst>
          <pc:docMk/>
          <pc:sldMk cId="419139086" sldId="2147481210"/>
        </pc:sldMkLst>
        <pc:spChg chg="mod">
          <ac:chgData name="David Vachala" userId="91433487-0c4d-408d-9c05-4db9b7ff8fc7" providerId="ADAL" clId="{446D7FFC-F822-4198-9B89-3BE753F047AA}" dt="2024-04-23T18:30:16.642" v="222" actId="20577"/>
          <ac:spMkLst>
            <pc:docMk/>
            <pc:sldMk cId="419139086" sldId="2147481210"/>
            <ac:spMk id="2" creationId="{B1BEA49D-E91B-61C4-7F63-3090D43E4055}"/>
          </ac:spMkLst>
        </pc:spChg>
        <pc:spChg chg="mod">
          <ac:chgData name="David Vachala" userId="91433487-0c4d-408d-9c05-4db9b7ff8fc7" providerId="ADAL" clId="{446D7FFC-F822-4198-9B89-3BE753F047AA}" dt="2024-04-23T18:30:55.583" v="232" actId="14100"/>
          <ac:spMkLst>
            <pc:docMk/>
            <pc:sldMk cId="419139086" sldId="2147481210"/>
            <ac:spMk id="3" creationId="{F7F593C1-5E8D-A3F4-E370-B11521224444}"/>
          </ac:spMkLst>
        </pc:spChg>
        <pc:picChg chg="add mod">
          <ac:chgData name="David Vachala" userId="91433487-0c4d-408d-9c05-4db9b7ff8fc7" providerId="ADAL" clId="{446D7FFC-F822-4198-9B89-3BE753F047AA}" dt="2024-04-23T18:30:03.965" v="191" actId="1076"/>
          <ac:picMkLst>
            <pc:docMk/>
            <pc:sldMk cId="419139086" sldId="2147481210"/>
            <ac:picMk id="3074" creationId="{1A13F354-EDC4-1572-05C5-58F10FCB45AE}"/>
          </ac:picMkLst>
        </pc:picChg>
      </pc:sldChg>
      <pc:sldChg chg="addSp modSp add mod">
        <pc:chgData name="David Vachala" userId="91433487-0c4d-408d-9c05-4db9b7ff8fc7" providerId="ADAL" clId="{446D7FFC-F822-4198-9B89-3BE753F047AA}" dt="2024-04-23T18:32:24.602" v="291" actId="20577"/>
        <pc:sldMkLst>
          <pc:docMk/>
          <pc:sldMk cId="1685391776" sldId="2147481211"/>
        </pc:sldMkLst>
        <pc:spChg chg="mod">
          <ac:chgData name="David Vachala" userId="91433487-0c4d-408d-9c05-4db9b7ff8fc7" providerId="ADAL" clId="{446D7FFC-F822-4198-9B89-3BE753F047AA}" dt="2024-04-23T18:32:24.602" v="291" actId="20577"/>
          <ac:spMkLst>
            <pc:docMk/>
            <pc:sldMk cId="1685391776" sldId="2147481211"/>
            <ac:spMk id="2" creationId="{B3710E60-6032-CDC5-BD04-442A2A9FF8DF}"/>
          </ac:spMkLst>
        </pc:spChg>
        <pc:spChg chg="mod">
          <ac:chgData name="David Vachala" userId="91433487-0c4d-408d-9c05-4db9b7ff8fc7" providerId="ADAL" clId="{446D7FFC-F822-4198-9B89-3BE753F047AA}" dt="2024-04-23T18:32:01.459" v="242" actId="27636"/>
          <ac:spMkLst>
            <pc:docMk/>
            <pc:sldMk cId="1685391776" sldId="2147481211"/>
            <ac:spMk id="3" creationId="{50E98FF5-4CC2-8F56-E92C-014DE2EFD345}"/>
          </ac:spMkLst>
        </pc:spChg>
        <pc:spChg chg="add mod">
          <ac:chgData name="David Vachala" userId="91433487-0c4d-408d-9c05-4db9b7ff8fc7" providerId="ADAL" clId="{446D7FFC-F822-4198-9B89-3BE753F047AA}" dt="2024-04-23T18:31:35.363" v="240" actId="1076"/>
          <ac:spMkLst>
            <pc:docMk/>
            <pc:sldMk cId="1685391776" sldId="2147481211"/>
            <ac:spMk id="6" creationId="{E9033A90-6F1C-58D9-6257-8911EBB4E7DA}"/>
          </ac:spMkLst>
        </pc:spChg>
        <pc:picChg chg="add mod">
          <ac:chgData name="David Vachala" userId="91433487-0c4d-408d-9c05-4db9b7ff8fc7" providerId="ADAL" clId="{446D7FFC-F822-4198-9B89-3BE753F047AA}" dt="2024-04-23T18:31:14.712" v="237" actId="1076"/>
          <ac:picMkLst>
            <pc:docMk/>
            <pc:sldMk cId="1685391776" sldId="2147481211"/>
            <ac:picMk id="4098" creationId="{43BC304F-6D10-1A06-E4D3-A67D58C7079E}"/>
          </ac:picMkLst>
        </pc:picChg>
      </pc:sldChg>
      <pc:sldChg chg="addSp modSp new del mod">
        <pc:chgData name="David Vachala" userId="91433487-0c4d-408d-9c05-4db9b7ff8fc7" providerId="ADAL" clId="{446D7FFC-F822-4198-9B89-3BE753F047AA}" dt="2024-04-24T06:51:19.287" v="465" actId="47"/>
        <pc:sldMkLst>
          <pc:docMk/>
          <pc:sldMk cId="4292396252" sldId="2147481212"/>
        </pc:sldMkLst>
        <pc:spChg chg="mod">
          <ac:chgData name="David Vachala" userId="91433487-0c4d-408d-9c05-4db9b7ff8fc7" providerId="ADAL" clId="{446D7FFC-F822-4198-9B89-3BE753F047AA}" dt="2024-04-23T18:34:12.915" v="331" actId="20577"/>
          <ac:spMkLst>
            <pc:docMk/>
            <pc:sldMk cId="4292396252" sldId="2147481212"/>
            <ac:spMk id="2" creationId="{39CFEDCD-82FF-2F8E-06B5-865FAC391E07}"/>
          </ac:spMkLst>
        </pc:spChg>
        <pc:spChg chg="mod">
          <ac:chgData name="David Vachala" userId="91433487-0c4d-408d-9c05-4db9b7ff8fc7" providerId="ADAL" clId="{446D7FFC-F822-4198-9B89-3BE753F047AA}" dt="2024-04-23T18:33:44.606" v="299" actId="14100"/>
          <ac:spMkLst>
            <pc:docMk/>
            <pc:sldMk cId="4292396252" sldId="2147481212"/>
            <ac:spMk id="3" creationId="{D7DA368E-926A-8F71-8D6A-9618232AD024}"/>
          </ac:spMkLst>
        </pc:spChg>
        <pc:picChg chg="add mod">
          <ac:chgData name="David Vachala" userId="91433487-0c4d-408d-9c05-4db9b7ff8fc7" providerId="ADAL" clId="{446D7FFC-F822-4198-9B89-3BE753F047AA}" dt="2024-04-23T18:33:41.353" v="298" actId="1076"/>
          <ac:picMkLst>
            <pc:docMk/>
            <pc:sldMk cId="4292396252" sldId="2147481212"/>
            <ac:picMk id="5122" creationId="{D89AD6F2-2418-145F-7104-865096E39071}"/>
          </ac:picMkLst>
        </pc:picChg>
      </pc:sldChg>
      <pc:sldChg chg="addSp modSp new mod">
        <pc:chgData name="David Vachala" userId="91433487-0c4d-408d-9c05-4db9b7ff8fc7" providerId="ADAL" clId="{446D7FFC-F822-4198-9B89-3BE753F047AA}" dt="2024-04-23T18:36:43.555" v="344" actId="1076"/>
        <pc:sldMkLst>
          <pc:docMk/>
          <pc:sldMk cId="421975664" sldId="2147481213"/>
        </pc:sldMkLst>
        <pc:spChg chg="mod">
          <ac:chgData name="David Vachala" userId="91433487-0c4d-408d-9c05-4db9b7ff8fc7" providerId="ADAL" clId="{446D7FFC-F822-4198-9B89-3BE753F047AA}" dt="2024-04-23T18:36:03.223" v="337" actId="27636"/>
          <ac:spMkLst>
            <pc:docMk/>
            <pc:sldMk cId="421975664" sldId="2147481213"/>
            <ac:spMk id="2" creationId="{6ABBB351-CB2A-450E-B8ED-D51FFEC8E0DB}"/>
          </ac:spMkLst>
        </pc:spChg>
        <pc:spChg chg="mod">
          <ac:chgData name="David Vachala" userId="91433487-0c4d-408d-9c05-4db9b7ff8fc7" providerId="ADAL" clId="{446D7FFC-F822-4198-9B89-3BE753F047AA}" dt="2024-04-23T18:36:23.433" v="339"/>
          <ac:spMkLst>
            <pc:docMk/>
            <pc:sldMk cId="421975664" sldId="2147481213"/>
            <ac:spMk id="3" creationId="{81EECBE4-2414-AA4A-EED2-30AF5124B51F}"/>
          </ac:spMkLst>
        </pc:spChg>
        <pc:spChg chg="add mod">
          <ac:chgData name="David Vachala" userId="91433487-0c4d-408d-9c05-4db9b7ff8fc7" providerId="ADAL" clId="{446D7FFC-F822-4198-9B89-3BE753F047AA}" dt="2024-04-23T18:36:43.555" v="344" actId="1076"/>
          <ac:spMkLst>
            <pc:docMk/>
            <pc:sldMk cId="421975664" sldId="2147481213"/>
            <ac:spMk id="6" creationId="{C432F7DF-7935-65FD-214D-FA2BDCA5628A}"/>
          </ac:spMkLst>
        </pc:spChg>
        <pc:picChg chg="add mod">
          <ac:chgData name="David Vachala" userId="91433487-0c4d-408d-9c05-4db9b7ff8fc7" providerId="ADAL" clId="{446D7FFC-F822-4198-9B89-3BE753F047AA}" dt="2024-04-23T18:36:36.106" v="342" actId="14100"/>
          <ac:picMkLst>
            <pc:docMk/>
            <pc:sldMk cId="421975664" sldId="2147481213"/>
            <ac:picMk id="6146" creationId="{26F84D39-8FA3-2FEA-174C-23DFA5850C5E}"/>
          </ac:picMkLst>
        </pc:picChg>
      </pc:sldChg>
      <pc:sldChg chg="addSp modSp new mod">
        <pc:chgData name="David Vachala" userId="91433487-0c4d-408d-9c05-4db9b7ff8fc7" providerId="ADAL" clId="{446D7FFC-F822-4198-9B89-3BE753F047AA}" dt="2024-04-23T18:39:14.925" v="375" actId="20577"/>
        <pc:sldMkLst>
          <pc:docMk/>
          <pc:sldMk cId="3304324951" sldId="2147481214"/>
        </pc:sldMkLst>
        <pc:spChg chg="mod">
          <ac:chgData name="David Vachala" userId="91433487-0c4d-408d-9c05-4db9b7ff8fc7" providerId="ADAL" clId="{446D7FFC-F822-4198-9B89-3BE753F047AA}" dt="2024-04-23T18:39:14.925" v="375" actId="20577"/>
          <ac:spMkLst>
            <pc:docMk/>
            <pc:sldMk cId="3304324951" sldId="2147481214"/>
            <ac:spMk id="2" creationId="{9172CA93-78AE-29EE-3BCA-26D32582FFEB}"/>
          </ac:spMkLst>
        </pc:spChg>
        <pc:spChg chg="mod">
          <ac:chgData name="David Vachala" userId="91433487-0c4d-408d-9c05-4db9b7ff8fc7" providerId="ADAL" clId="{446D7FFC-F822-4198-9B89-3BE753F047AA}" dt="2024-04-23T18:38:59.754" v="356" actId="27636"/>
          <ac:spMkLst>
            <pc:docMk/>
            <pc:sldMk cId="3304324951" sldId="2147481214"/>
            <ac:spMk id="3" creationId="{DC121330-4AE1-2EEF-7F5D-6BE3EA9BF6A6}"/>
          </ac:spMkLst>
        </pc:spChg>
        <pc:spChg chg="add mod">
          <ac:chgData name="David Vachala" userId="91433487-0c4d-408d-9c05-4db9b7ff8fc7" providerId="ADAL" clId="{446D7FFC-F822-4198-9B89-3BE753F047AA}" dt="2024-04-23T18:38:35.364" v="352" actId="1076"/>
          <ac:spMkLst>
            <pc:docMk/>
            <pc:sldMk cId="3304324951" sldId="2147481214"/>
            <ac:spMk id="6" creationId="{8C5DE1A0-72A7-4395-CB0F-5AC9C52A6E01}"/>
          </ac:spMkLst>
        </pc:spChg>
        <pc:picChg chg="add mod">
          <ac:chgData name="David Vachala" userId="91433487-0c4d-408d-9c05-4db9b7ff8fc7" providerId="ADAL" clId="{446D7FFC-F822-4198-9B89-3BE753F047AA}" dt="2024-04-23T18:38:14.962" v="349" actId="1076"/>
          <ac:picMkLst>
            <pc:docMk/>
            <pc:sldMk cId="3304324951" sldId="2147481214"/>
            <ac:picMk id="7170" creationId="{AD757E6C-BAE6-DC10-294D-4B7CEC78CED6}"/>
          </ac:picMkLst>
        </pc:picChg>
      </pc:sldChg>
      <pc:sldChg chg="addSp delSp modSp new mod">
        <pc:chgData name="David Vachala" userId="91433487-0c4d-408d-9c05-4db9b7ff8fc7" providerId="ADAL" clId="{446D7FFC-F822-4198-9B89-3BE753F047AA}" dt="2024-04-24T10:44:59.029" v="548" actId="20577"/>
        <pc:sldMkLst>
          <pc:docMk/>
          <pc:sldMk cId="954331506" sldId="2147481215"/>
        </pc:sldMkLst>
        <pc:spChg chg="mod">
          <ac:chgData name="David Vachala" userId="91433487-0c4d-408d-9c05-4db9b7ff8fc7" providerId="ADAL" clId="{446D7FFC-F822-4198-9B89-3BE753F047AA}" dt="2024-04-24T10:44:59.029" v="548" actId="20577"/>
          <ac:spMkLst>
            <pc:docMk/>
            <pc:sldMk cId="954331506" sldId="2147481215"/>
            <ac:spMk id="2" creationId="{DD8902B1-99D5-93DE-3164-345064E98CB3}"/>
          </ac:spMkLst>
        </pc:spChg>
        <pc:spChg chg="mod">
          <ac:chgData name="David Vachala" userId="91433487-0c4d-408d-9c05-4db9b7ff8fc7" providerId="ADAL" clId="{446D7FFC-F822-4198-9B89-3BE753F047AA}" dt="2024-04-23T18:41:44.143" v="392" actId="20577"/>
          <ac:spMkLst>
            <pc:docMk/>
            <pc:sldMk cId="954331506" sldId="2147481215"/>
            <ac:spMk id="3" creationId="{753A2843-0312-8D6B-C6B2-0A81DD2433A1}"/>
          </ac:spMkLst>
        </pc:spChg>
        <pc:spChg chg="add del">
          <ac:chgData name="David Vachala" userId="91433487-0c4d-408d-9c05-4db9b7ff8fc7" providerId="ADAL" clId="{446D7FFC-F822-4198-9B89-3BE753F047AA}" dt="2024-04-23T18:39:58.891" v="379" actId="22"/>
          <ac:spMkLst>
            <pc:docMk/>
            <pc:sldMk cId="954331506" sldId="2147481215"/>
            <ac:spMk id="6" creationId="{E946E898-5B09-1DE3-E144-8430A85FA1A5}"/>
          </ac:spMkLst>
        </pc:spChg>
        <pc:picChg chg="add mod">
          <ac:chgData name="David Vachala" userId="91433487-0c4d-408d-9c05-4db9b7ff8fc7" providerId="ADAL" clId="{446D7FFC-F822-4198-9B89-3BE753F047AA}" dt="2024-04-24T10:44:54.097" v="534" actId="1076"/>
          <ac:picMkLst>
            <pc:docMk/>
            <pc:sldMk cId="954331506" sldId="2147481215"/>
            <ac:picMk id="8194" creationId="{542ED938-8418-3EA8-D704-19B721683689}"/>
          </ac:picMkLst>
        </pc:picChg>
      </pc:sldChg>
      <pc:sldChg chg="addSp modSp new mod">
        <pc:chgData name="David Vachala" userId="91433487-0c4d-408d-9c05-4db9b7ff8fc7" providerId="ADAL" clId="{446D7FFC-F822-4198-9B89-3BE753F047AA}" dt="2024-04-24T07:01:07.101" v="529" actId="1076"/>
        <pc:sldMkLst>
          <pc:docMk/>
          <pc:sldMk cId="3474475959" sldId="2147481216"/>
        </pc:sldMkLst>
        <pc:spChg chg="mod">
          <ac:chgData name="David Vachala" userId="91433487-0c4d-408d-9c05-4db9b7ff8fc7" providerId="ADAL" clId="{446D7FFC-F822-4198-9B89-3BE753F047AA}" dt="2024-04-24T06:46:07.360" v="413" actId="20577"/>
          <ac:spMkLst>
            <pc:docMk/>
            <pc:sldMk cId="3474475959" sldId="2147481216"/>
            <ac:spMk id="2" creationId="{3A8E595A-F554-EEFC-FF55-12AC89A154C9}"/>
          </ac:spMkLst>
        </pc:spChg>
        <pc:spChg chg="mod">
          <ac:chgData name="David Vachala" userId="91433487-0c4d-408d-9c05-4db9b7ff8fc7" providerId="ADAL" clId="{446D7FFC-F822-4198-9B89-3BE753F047AA}" dt="2024-04-24T06:46:30.510" v="419"/>
          <ac:spMkLst>
            <pc:docMk/>
            <pc:sldMk cId="3474475959" sldId="2147481216"/>
            <ac:spMk id="3" creationId="{168262F7-3D1A-0A2E-C71C-D25F60FADCDC}"/>
          </ac:spMkLst>
        </pc:spChg>
        <pc:picChg chg="add mod">
          <ac:chgData name="David Vachala" userId="91433487-0c4d-408d-9c05-4db9b7ff8fc7" providerId="ADAL" clId="{446D7FFC-F822-4198-9B89-3BE753F047AA}" dt="2024-04-24T07:01:07.101" v="529" actId="1076"/>
          <ac:picMkLst>
            <pc:docMk/>
            <pc:sldMk cId="3474475959" sldId="2147481216"/>
            <ac:picMk id="6" creationId="{448DE400-4075-A8B7-E1FC-82E17702024F}"/>
          </ac:picMkLst>
        </pc:picChg>
        <pc:picChg chg="add mod">
          <ac:chgData name="David Vachala" userId="91433487-0c4d-408d-9c05-4db9b7ff8fc7" providerId="ADAL" clId="{446D7FFC-F822-4198-9B89-3BE753F047AA}" dt="2024-04-24T06:46:19.640" v="418" actId="1076"/>
          <ac:picMkLst>
            <pc:docMk/>
            <pc:sldMk cId="3474475959" sldId="2147481216"/>
            <ac:picMk id="9218" creationId="{B82C5E6F-F722-46C3-0146-9EF5A7FB8726}"/>
          </ac:picMkLst>
        </pc:picChg>
      </pc:sldChg>
      <pc:sldChg chg="addSp modSp new mod">
        <pc:chgData name="David Vachala" userId="91433487-0c4d-408d-9c05-4db9b7ff8fc7" providerId="ADAL" clId="{446D7FFC-F822-4198-9B89-3BE753F047AA}" dt="2024-04-24T06:49:54.759" v="464" actId="1076"/>
        <pc:sldMkLst>
          <pc:docMk/>
          <pc:sldMk cId="51217903" sldId="2147481217"/>
        </pc:sldMkLst>
        <pc:spChg chg="mod">
          <ac:chgData name="David Vachala" userId="91433487-0c4d-408d-9c05-4db9b7ff8fc7" providerId="ADAL" clId="{446D7FFC-F822-4198-9B89-3BE753F047AA}" dt="2024-04-24T06:49:35.008" v="457" actId="20577"/>
          <ac:spMkLst>
            <pc:docMk/>
            <pc:sldMk cId="51217903" sldId="2147481217"/>
            <ac:spMk id="2" creationId="{B9169D17-8451-A6AC-6CD5-AC7377411D1B}"/>
          </ac:spMkLst>
        </pc:spChg>
        <pc:spChg chg="mod">
          <ac:chgData name="David Vachala" userId="91433487-0c4d-408d-9c05-4db9b7ff8fc7" providerId="ADAL" clId="{446D7FFC-F822-4198-9B89-3BE753F047AA}" dt="2024-04-24T06:49:39.840" v="459"/>
          <ac:spMkLst>
            <pc:docMk/>
            <pc:sldMk cId="51217903" sldId="2147481217"/>
            <ac:spMk id="3" creationId="{AB12FD8E-C876-05C3-C18A-72F61637DE5C}"/>
          </ac:spMkLst>
        </pc:spChg>
        <pc:picChg chg="add mod">
          <ac:chgData name="David Vachala" userId="91433487-0c4d-408d-9c05-4db9b7ff8fc7" providerId="ADAL" clId="{446D7FFC-F822-4198-9B89-3BE753F047AA}" dt="2024-04-24T06:49:54.759" v="464" actId="1076"/>
          <ac:picMkLst>
            <pc:docMk/>
            <pc:sldMk cId="51217903" sldId="2147481217"/>
            <ac:picMk id="10242" creationId="{34834DA0-5CD3-124D-C64C-1E7C86952300}"/>
          </ac:picMkLst>
        </pc:picChg>
      </pc:sldChg>
      <pc:sldChg chg="addSp modSp new mod">
        <pc:chgData name="David Vachala" userId="91433487-0c4d-408d-9c05-4db9b7ff8fc7" providerId="ADAL" clId="{446D7FFC-F822-4198-9B89-3BE753F047AA}" dt="2024-04-24T06:53:38.747" v="497" actId="20577"/>
        <pc:sldMkLst>
          <pc:docMk/>
          <pc:sldMk cId="21182256" sldId="2147481218"/>
        </pc:sldMkLst>
        <pc:spChg chg="mod">
          <ac:chgData name="David Vachala" userId="91433487-0c4d-408d-9c05-4db9b7ff8fc7" providerId="ADAL" clId="{446D7FFC-F822-4198-9B89-3BE753F047AA}" dt="2024-04-24T06:53:00.109" v="485" actId="20577"/>
          <ac:spMkLst>
            <pc:docMk/>
            <pc:sldMk cId="21182256" sldId="2147481218"/>
            <ac:spMk id="2" creationId="{6B582FAD-58F8-1A3B-D3B9-E1CAAC30A43E}"/>
          </ac:spMkLst>
        </pc:spChg>
        <pc:spChg chg="mod">
          <ac:chgData name="David Vachala" userId="91433487-0c4d-408d-9c05-4db9b7ff8fc7" providerId="ADAL" clId="{446D7FFC-F822-4198-9B89-3BE753F047AA}" dt="2024-04-24T06:53:38.747" v="497" actId="20577"/>
          <ac:spMkLst>
            <pc:docMk/>
            <pc:sldMk cId="21182256" sldId="2147481218"/>
            <ac:spMk id="3" creationId="{8ECE23EF-ADE9-8F00-746B-6E69DFB3D4C7}"/>
          </ac:spMkLst>
        </pc:spChg>
        <pc:picChg chg="add mod">
          <ac:chgData name="David Vachala" userId="91433487-0c4d-408d-9c05-4db9b7ff8fc7" providerId="ADAL" clId="{446D7FFC-F822-4198-9B89-3BE753F047AA}" dt="2024-04-24T06:53:16.033" v="490" actId="1076"/>
          <ac:picMkLst>
            <pc:docMk/>
            <pc:sldMk cId="21182256" sldId="2147481218"/>
            <ac:picMk id="11266" creationId="{253BAF00-BC9C-38E0-D03C-8A90D54483A9}"/>
          </ac:picMkLst>
        </pc:picChg>
      </pc:sldChg>
      <pc:sldChg chg="addSp modSp new mod">
        <pc:chgData name="David Vachala" userId="91433487-0c4d-408d-9c05-4db9b7ff8fc7" providerId="ADAL" clId="{446D7FFC-F822-4198-9B89-3BE753F047AA}" dt="2024-04-24T06:56:26.316" v="527" actId="20577"/>
        <pc:sldMkLst>
          <pc:docMk/>
          <pc:sldMk cId="3500661332" sldId="2147481219"/>
        </pc:sldMkLst>
        <pc:spChg chg="mod">
          <ac:chgData name="David Vachala" userId="91433487-0c4d-408d-9c05-4db9b7ff8fc7" providerId="ADAL" clId="{446D7FFC-F822-4198-9B89-3BE753F047AA}" dt="2024-04-24T06:56:26.316" v="527" actId="20577"/>
          <ac:spMkLst>
            <pc:docMk/>
            <pc:sldMk cId="3500661332" sldId="2147481219"/>
            <ac:spMk id="2" creationId="{2D191815-ABF3-10F1-DCF3-DE5FC3D64E64}"/>
          </ac:spMkLst>
        </pc:spChg>
        <pc:spChg chg="mod">
          <ac:chgData name="David Vachala" userId="91433487-0c4d-408d-9c05-4db9b7ff8fc7" providerId="ADAL" clId="{446D7FFC-F822-4198-9B89-3BE753F047AA}" dt="2024-04-24T06:56:14.953" v="512"/>
          <ac:spMkLst>
            <pc:docMk/>
            <pc:sldMk cId="3500661332" sldId="2147481219"/>
            <ac:spMk id="3" creationId="{E5750CFC-B5F4-FC71-BE4B-BD62B9F13A17}"/>
          </ac:spMkLst>
        </pc:spChg>
        <pc:spChg chg="add mod">
          <ac:chgData name="David Vachala" userId="91433487-0c4d-408d-9c05-4db9b7ff8fc7" providerId="ADAL" clId="{446D7FFC-F822-4198-9B89-3BE753F047AA}" dt="2024-04-24T06:56:19.635" v="514" actId="1076"/>
          <ac:spMkLst>
            <pc:docMk/>
            <pc:sldMk cId="3500661332" sldId="2147481219"/>
            <ac:spMk id="6" creationId="{94736026-3DAA-3758-0758-2CFC095111AF}"/>
          </ac:spMkLst>
        </pc:spChg>
        <pc:picChg chg="add mod">
          <ac:chgData name="David Vachala" userId="91433487-0c4d-408d-9c05-4db9b7ff8fc7" providerId="ADAL" clId="{446D7FFC-F822-4198-9B89-3BE753F047AA}" dt="2024-04-24T06:54:57.698" v="503" actId="1076"/>
          <ac:picMkLst>
            <pc:docMk/>
            <pc:sldMk cId="3500661332" sldId="2147481219"/>
            <ac:picMk id="12290" creationId="{EC2B676E-2839-29BD-1609-84814ABAF0B9}"/>
          </ac:picMkLst>
        </pc:picChg>
      </pc:sldChg>
    </pc:docChg>
  </pc:docChgLst>
  <pc:docChgLst>
    <pc:chgData name="David Vachala" userId="91433487-0c4d-408d-9c05-4db9b7ff8fc7" providerId="ADAL" clId="{A3358793-9354-4A7D-83A9-CA5EDB9019B6}"/>
    <pc:docChg chg="undo redo custSel addSld delSld modSld sldOrd modSection">
      <pc:chgData name="David Vachala" userId="91433487-0c4d-408d-9c05-4db9b7ff8fc7" providerId="ADAL" clId="{A3358793-9354-4A7D-83A9-CA5EDB9019B6}" dt="2024-07-31T11:46:48.080" v="545" actId="1076"/>
      <pc:docMkLst>
        <pc:docMk/>
      </pc:docMkLst>
      <pc:sldChg chg="modSp mod">
        <pc:chgData name="David Vachala" userId="91433487-0c4d-408d-9c05-4db9b7ff8fc7" providerId="ADAL" clId="{A3358793-9354-4A7D-83A9-CA5EDB9019B6}" dt="2024-07-03T19:58:48.045" v="43" actId="20577"/>
        <pc:sldMkLst>
          <pc:docMk/>
          <pc:sldMk cId="409723674" sldId="259"/>
        </pc:sldMkLst>
        <pc:spChg chg="mod">
          <ac:chgData name="David Vachala" userId="91433487-0c4d-408d-9c05-4db9b7ff8fc7" providerId="ADAL" clId="{A3358793-9354-4A7D-83A9-CA5EDB9019B6}" dt="2024-07-03T19:58:48.045" v="43" actId="20577"/>
          <ac:spMkLst>
            <pc:docMk/>
            <pc:sldMk cId="409723674" sldId="259"/>
            <ac:spMk id="33" creationId="{3CD78EB7-563C-4025-87ED-8064992121A5}"/>
          </ac:spMkLst>
        </pc:spChg>
      </pc:sldChg>
      <pc:sldChg chg="modSp mod">
        <pc:chgData name="David Vachala" userId="91433487-0c4d-408d-9c05-4db9b7ff8fc7" providerId="ADAL" clId="{A3358793-9354-4A7D-83A9-CA5EDB9019B6}" dt="2024-07-03T20:05:55.903" v="112" actId="20577"/>
        <pc:sldMkLst>
          <pc:docMk/>
          <pc:sldMk cId="1743216632" sldId="261"/>
        </pc:sldMkLst>
        <pc:spChg chg="mod">
          <ac:chgData name="David Vachala" userId="91433487-0c4d-408d-9c05-4db9b7ff8fc7" providerId="ADAL" clId="{A3358793-9354-4A7D-83A9-CA5EDB9019B6}" dt="2024-07-03T19:58:58.996" v="52" actId="20577"/>
          <ac:spMkLst>
            <pc:docMk/>
            <pc:sldMk cId="1743216632" sldId="261"/>
            <ac:spMk id="29" creationId="{CB892594-7024-4545-AEF5-72B22C06A1A3}"/>
          </ac:spMkLst>
        </pc:spChg>
        <pc:spChg chg="mod">
          <ac:chgData name="David Vachala" userId="91433487-0c4d-408d-9c05-4db9b7ff8fc7" providerId="ADAL" clId="{A3358793-9354-4A7D-83A9-CA5EDB9019B6}" dt="2024-07-03T20:02:16.681" v="63" actId="20577"/>
          <ac:spMkLst>
            <pc:docMk/>
            <pc:sldMk cId="1743216632" sldId="261"/>
            <ac:spMk id="38" creationId="{3AD62353-66DA-437B-A82D-75433367BE34}"/>
          </ac:spMkLst>
        </pc:spChg>
        <pc:spChg chg="mod">
          <ac:chgData name="David Vachala" userId="91433487-0c4d-408d-9c05-4db9b7ff8fc7" providerId="ADAL" clId="{A3358793-9354-4A7D-83A9-CA5EDB9019B6}" dt="2024-07-03T20:05:55.903" v="112" actId="20577"/>
          <ac:spMkLst>
            <pc:docMk/>
            <pc:sldMk cId="1743216632" sldId="261"/>
            <ac:spMk id="39" creationId="{C17792EC-B649-4521-8BC0-704F4F4F9823}"/>
          </ac:spMkLst>
        </pc:spChg>
        <pc:spChg chg="mod">
          <ac:chgData name="David Vachala" userId="91433487-0c4d-408d-9c05-4db9b7ff8fc7" providerId="ADAL" clId="{A3358793-9354-4A7D-83A9-CA5EDB9019B6}" dt="2024-07-03T20:04:14.133" v="110" actId="20577"/>
          <ac:spMkLst>
            <pc:docMk/>
            <pc:sldMk cId="1743216632" sldId="261"/>
            <ac:spMk id="41" creationId="{309B52EE-F75E-4904-AF65-5BA395A3D838}"/>
          </ac:spMkLst>
        </pc:spChg>
        <pc:spChg chg="mod">
          <ac:chgData name="David Vachala" userId="91433487-0c4d-408d-9c05-4db9b7ff8fc7" providerId="ADAL" clId="{A3358793-9354-4A7D-83A9-CA5EDB9019B6}" dt="2024-07-03T20:04:27.044" v="111"/>
          <ac:spMkLst>
            <pc:docMk/>
            <pc:sldMk cId="1743216632" sldId="261"/>
            <ac:spMk id="42" creationId="{4BCB5372-1AB6-44A8-AD04-1395BEABC92C}"/>
          </ac:spMkLst>
        </pc:spChg>
        <pc:picChg chg="mod">
          <ac:chgData name="David Vachala" userId="91433487-0c4d-408d-9c05-4db9b7ff8fc7" providerId="ADAL" clId="{A3358793-9354-4A7D-83A9-CA5EDB9019B6}" dt="2024-07-03T20:03:38.475" v="85"/>
          <ac:picMkLst>
            <pc:docMk/>
            <pc:sldMk cId="1743216632" sldId="261"/>
            <ac:picMk id="37" creationId="{DDCB2138-9DAD-4B7D-8846-B68288AF3EAC}"/>
          </ac:picMkLst>
        </pc:picChg>
        <pc:picChg chg="mod">
          <ac:chgData name="David Vachala" userId="91433487-0c4d-408d-9c05-4db9b7ff8fc7" providerId="ADAL" clId="{A3358793-9354-4A7D-83A9-CA5EDB9019B6}" dt="2024-07-03T20:04:01.574" v="87"/>
          <ac:picMkLst>
            <pc:docMk/>
            <pc:sldMk cId="1743216632" sldId="261"/>
            <ac:picMk id="76" creationId="{C329057C-A703-4234-8C36-15BC675BA225}"/>
          </ac:picMkLst>
        </pc:picChg>
      </pc:sldChg>
      <pc:sldChg chg="del">
        <pc:chgData name="David Vachala" userId="91433487-0c4d-408d-9c05-4db9b7ff8fc7" providerId="ADAL" clId="{A3358793-9354-4A7D-83A9-CA5EDB9019B6}" dt="2024-07-03T19:58:21.956" v="28" actId="47"/>
        <pc:sldMkLst>
          <pc:docMk/>
          <pc:sldMk cId="3993935628" sldId="2147481260"/>
        </pc:sldMkLst>
      </pc:sldChg>
      <pc:sldChg chg="modSp mod">
        <pc:chgData name="David Vachala" userId="91433487-0c4d-408d-9c05-4db9b7ff8fc7" providerId="ADAL" clId="{A3358793-9354-4A7D-83A9-CA5EDB9019B6}" dt="2024-07-03T20:12:22.803" v="156" actId="108"/>
        <pc:sldMkLst>
          <pc:docMk/>
          <pc:sldMk cId="530844445" sldId="2147481261"/>
        </pc:sldMkLst>
        <pc:spChg chg="mod">
          <ac:chgData name="David Vachala" userId="91433487-0c4d-408d-9c05-4db9b7ff8fc7" providerId="ADAL" clId="{A3358793-9354-4A7D-83A9-CA5EDB9019B6}" dt="2024-07-03T20:10:36.704" v="136" actId="20577"/>
          <ac:spMkLst>
            <pc:docMk/>
            <pc:sldMk cId="530844445" sldId="2147481261"/>
            <ac:spMk id="8" creationId="{88B82E67-C906-4FA9-BD44-A226DC6C19B0}"/>
          </ac:spMkLst>
        </pc:spChg>
        <pc:spChg chg="mod">
          <ac:chgData name="David Vachala" userId="91433487-0c4d-408d-9c05-4db9b7ff8fc7" providerId="ADAL" clId="{A3358793-9354-4A7D-83A9-CA5EDB9019B6}" dt="2024-07-03T20:10:52.975" v="139"/>
          <ac:spMkLst>
            <pc:docMk/>
            <pc:sldMk cId="530844445" sldId="2147481261"/>
            <ac:spMk id="14" creationId="{6E31850A-D536-41F0-9D96-7836AAC5E502}"/>
          </ac:spMkLst>
        </pc:spChg>
        <pc:spChg chg="mod">
          <ac:chgData name="David Vachala" userId="91433487-0c4d-408d-9c05-4db9b7ff8fc7" providerId="ADAL" clId="{A3358793-9354-4A7D-83A9-CA5EDB9019B6}" dt="2024-07-03T20:12:22.803" v="156" actId="108"/>
          <ac:spMkLst>
            <pc:docMk/>
            <pc:sldMk cId="530844445" sldId="2147481261"/>
            <ac:spMk id="15" creationId="{039E4815-406A-447F-A41F-26286A4CD799}"/>
          </ac:spMkLst>
        </pc:spChg>
        <pc:picChg chg="mod">
          <ac:chgData name="David Vachala" userId="91433487-0c4d-408d-9c05-4db9b7ff8fc7" providerId="ADAL" clId="{A3358793-9354-4A7D-83A9-CA5EDB9019B6}" dt="2024-07-03T20:09:30.543" v="114"/>
          <ac:picMkLst>
            <pc:docMk/>
            <pc:sldMk cId="530844445" sldId="2147481261"/>
            <ac:picMk id="7" creationId="{B0BD3314-776A-44E8-9050-B1333A393952}"/>
          </ac:picMkLst>
        </pc:picChg>
      </pc:sldChg>
      <pc:sldChg chg="del">
        <pc:chgData name="David Vachala" userId="91433487-0c4d-408d-9c05-4db9b7ff8fc7" providerId="ADAL" clId="{A3358793-9354-4A7D-83A9-CA5EDB9019B6}" dt="2024-07-03T19:57:53.572" v="1" actId="47"/>
        <pc:sldMkLst>
          <pc:docMk/>
          <pc:sldMk cId="1863653876" sldId="2147481262"/>
        </pc:sldMkLst>
      </pc:sldChg>
      <pc:sldChg chg="del">
        <pc:chgData name="David Vachala" userId="91433487-0c4d-408d-9c05-4db9b7ff8fc7" providerId="ADAL" clId="{A3358793-9354-4A7D-83A9-CA5EDB9019B6}" dt="2024-07-03T19:57:54.635" v="2" actId="47"/>
        <pc:sldMkLst>
          <pc:docMk/>
          <pc:sldMk cId="2631020316" sldId="2147481263"/>
        </pc:sldMkLst>
      </pc:sldChg>
      <pc:sldChg chg="del">
        <pc:chgData name="David Vachala" userId="91433487-0c4d-408d-9c05-4db9b7ff8fc7" providerId="ADAL" clId="{A3358793-9354-4A7D-83A9-CA5EDB9019B6}" dt="2024-07-03T19:57:54.970" v="3" actId="47"/>
        <pc:sldMkLst>
          <pc:docMk/>
          <pc:sldMk cId="3861783714" sldId="2147481264"/>
        </pc:sldMkLst>
      </pc:sldChg>
      <pc:sldChg chg="del">
        <pc:chgData name="David Vachala" userId="91433487-0c4d-408d-9c05-4db9b7ff8fc7" providerId="ADAL" clId="{A3358793-9354-4A7D-83A9-CA5EDB9019B6}" dt="2024-07-03T19:57:55.187" v="4" actId="47"/>
        <pc:sldMkLst>
          <pc:docMk/>
          <pc:sldMk cId="1732868893" sldId="2147481265"/>
        </pc:sldMkLst>
      </pc:sldChg>
      <pc:sldChg chg="del">
        <pc:chgData name="David Vachala" userId="91433487-0c4d-408d-9c05-4db9b7ff8fc7" providerId="ADAL" clId="{A3358793-9354-4A7D-83A9-CA5EDB9019B6}" dt="2024-07-03T19:57:55.389" v="5" actId="47"/>
        <pc:sldMkLst>
          <pc:docMk/>
          <pc:sldMk cId="417723187" sldId="2147481266"/>
        </pc:sldMkLst>
      </pc:sldChg>
      <pc:sldChg chg="del">
        <pc:chgData name="David Vachala" userId="91433487-0c4d-408d-9c05-4db9b7ff8fc7" providerId="ADAL" clId="{A3358793-9354-4A7D-83A9-CA5EDB9019B6}" dt="2024-07-03T19:57:55.610" v="6" actId="47"/>
        <pc:sldMkLst>
          <pc:docMk/>
          <pc:sldMk cId="2276483367" sldId="2147481267"/>
        </pc:sldMkLst>
      </pc:sldChg>
      <pc:sldChg chg="del">
        <pc:chgData name="David Vachala" userId="91433487-0c4d-408d-9c05-4db9b7ff8fc7" providerId="ADAL" clId="{A3358793-9354-4A7D-83A9-CA5EDB9019B6}" dt="2024-07-03T19:57:57.751" v="7" actId="47"/>
        <pc:sldMkLst>
          <pc:docMk/>
          <pc:sldMk cId="2831110412" sldId="2147481268"/>
        </pc:sldMkLst>
      </pc:sldChg>
      <pc:sldChg chg="del">
        <pc:chgData name="David Vachala" userId="91433487-0c4d-408d-9c05-4db9b7ff8fc7" providerId="ADAL" clId="{A3358793-9354-4A7D-83A9-CA5EDB9019B6}" dt="2024-07-03T19:57:57.949" v="8" actId="47"/>
        <pc:sldMkLst>
          <pc:docMk/>
          <pc:sldMk cId="1121350653" sldId="2147481269"/>
        </pc:sldMkLst>
      </pc:sldChg>
      <pc:sldChg chg="del">
        <pc:chgData name="David Vachala" userId="91433487-0c4d-408d-9c05-4db9b7ff8fc7" providerId="ADAL" clId="{A3358793-9354-4A7D-83A9-CA5EDB9019B6}" dt="2024-07-03T19:57:58.166" v="9" actId="47"/>
        <pc:sldMkLst>
          <pc:docMk/>
          <pc:sldMk cId="111488186" sldId="2147481270"/>
        </pc:sldMkLst>
      </pc:sldChg>
      <pc:sldChg chg="del">
        <pc:chgData name="David Vachala" userId="91433487-0c4d-408d-9c05-4db9b7ff8fc7" providerId="ADAL" clId="{A3358793-9354-4A7D-83A9-CA5EDB9019B6}" dt="2024-07-03T19:57:58.595" v="10" actId="47"/>
        <pc:sldMkLst>
          <pc:docMk/>
          <pc:sldMk cId="991732587" sldId="2147481271"/>
        </pc:sldMkLst>
      </pc:sldChg>
      <pc:sldChg chg="del">
        <pc:chgData name="David Vachala" userId="91433487-0c4d-408d-9c05-4db9b7ff8fc7" providerId="ADAL" clId="{A3358793-9354-4A7D-83A9-CA5EDB9019B6}" dt="2024-07-03T19:57:58.789" v="11" actId="47"/>
        <pc:sldMkLst>
          <pc:docMk/>
          <pc:sldMk cId="1356319716" sldId="2147481272"/>
        </pc:sldMkLst>
      </pc:sldChg>
      <pc:sldChg chg="del">
        <pc:chgData name="David Vachala" userId="91433487-0c4d-408d-9c05-4db9b7ff8fc7" providerId="ADAL" clId="{A3358793-9354-4A7D-83A9-CA5EDB9019B6}" dt="2024-07-03T19:57:58.999" v="12" actId="47"/>
        <pc:sldMkLst>
          <pc:docMk/>
          <pc:sldMk cId="629776448" sldId="2147481273"/>
        </pc:sldMkLst>
      </pc:sldChg>
      <pc:sldChg chg="modSp mod">
        <pc:chgData name="David Vachala" userId="91433487-0c4d-408d-9c05-4db9b7ff8fc7" providerId="ADAL" clId="{A3358793-9354-4A7D-83A9-CA5EDB9019B6}" dt="2024-07-03T20:14:24.604" v="175" actId="20577"/>
        <pc:sldMkLst>
          <pc:docMk/>
          <pc:sldMk cId="24915280" sldId="2147481274"/>
        </pc:sldMkLst>
        <pc:spChg chg="mod">
          <ac:chgData name="David Vachala" userId="91433487-0c4d-408d-9c05-4db9b7ff8fc7" providerId="ADAL" clId="{A3358793-9354-4A7D-83A9-CA5EDB9019B6}" dt="2024-07-03T20:13:18.007" v="164"/>
          <ac:spMkLst>
            <pc:docMk/>
            <pc:sldMk cId="24915280" sldId="2147481274"/>
            <ac:spMk id="8" creationId="{88B82E67-C906-4FA9-BD44-A226DC6C19B0}"/>
          </ac:spMkLst>
        </pc:spChg>
        <pc:spChg chg="mod">
          <ac:chgData name="David Vachala" userId="91433487-0c4d-408d-9c05-4db9b7ff8fc7" providerId="ADAL" clId="{A3358793-9354-4A7D-83A9-CA5EDB9019B6}" dt="2024-07-03T20:14:10.336" v="167"/>
          <ac:spMkLst>
            <pc:docMk/>
            <pc:sldMk cId="24915280" sldId="2147481274"/>
            <ac:spMk id="14" creationId="{6E31850A-D536-41F0-9D96-7836AAC5E502}"/>
          </ac:spMkLst>
        </pc:spChg>
        <pc:spChg chg="mod">
          <ac:chgData name="David Vachala" userId="91433487-0c4d-408d-9c05-4db9b7ff8fc7" providerId="ADAL" clId="{A3358793-9354-4A7D-83A9-CA5EDB9019B6}" dt="2024-07-03T20:14:24.604" v="175" actId="20577"/>
          <ac:spMkLst>
            <pc:docMk/>
            <pc:sldMk cId="24915280" sldId="2147481274"/>
            <ac:spMk id="15" creationId="{039E4815-406A-447F-A41F-26286A4CD799}"/>
          </ac:spMkLst>
        </pc:spChg>
        <pc:picChg chg="mod">
          <ac:chgData name="David Vachala" userId="91433487-0c4d-408d-9c05-4db9b7ff8fc7" providerId="ADAL" clId="{A3358793-9354-4A7D-83A9-CA5EDB9019B6}" dt="2024-07-03T20:12:44.452" v="158"/>
          <ac:picMkLst>
            <pc:docMk/>
            <pc:sldMk cId="24915280" sldId="2147481274"/>
            <ac:picMk id="7" creationId="{B0BD3314-776A-44E8-9050-B1333A393952}"/>
          </ac:picMkLst>
        </pc:picChg>
      </pc:sldChg>
      <pc:sldChg chg="del">
        <pc:chgData name="David Vachala" userId="91433487-0c4d-408d-9c05-4db9b7ff8fc7" providerId="ADAL" clId="{A3358793-9354-4A7D-83A9-CA5EDB9019B6}" dt="2024-07-03T19:58:06.202" v="14" actId="47"/>
        <pc:sldMkLst>
          <pc:docMk/>
          <pc:sldMk cId="791892494" sldId="2147481275"/>
        </pc:sldMkLst>
      </pc:sldChg>
      <pc:sldChg chg="del">
        <pc:chgData name="David Vachala" userId="91433487-0c4d-408d-9c05-4db9b7ff8fc7" providerId="ADAL" clId="{A3358793-9354-4A7D-83A9-CA5EDB9019B6}" dt="2024-07-03T19:58:08.463" v="15" actId="47"/>
        <pc:sldMkLst>
          <pc:docMk/>
          <pc:sldMk cId="2488030513" sldId="2147481276"/>
        </pc:sldMkLst>
      </pc:sldChg>
      <pc:sldChg chg="del">
        <pc:chgData name="David Vachala" userId="91433487-0c4d-408d-9c05-4db9b7ff8fc7" providerId="ADAL" clId="{A3358793-9354-4A7D-83A9-CA5EDB9019B6}" dt="2024-07-03T19:58:08.874" v="16" actId="47"/>
        <pc:sldMkLst>
          <pc:docMk/>
          <pc:sldMk cId="2649674729" sldId="2147481277"/>
        </pc:sldMkLst>
      </pc:sldChg>
      <pc:sldChg chg="del">
        <pc:chgData name="David Vachala" userId="91433487-0c4d-408d-9c05-4db9b7ff8fc7" providerId="ADAL" clId="{A3358793-9354-4A7D-83A9-CA5EDB9019B6}" dt="2024-07-03T19:58:09.061" v="17" actId="47"/>
        <pc:sldMkLst>
          <pc:docMk/>
          <pc:sldMk cId="2537921188" sldId="2147481278"/>
        </pc:sldMkLst>
      </pc:sldChg>
      <pc:sldChg chg="del">
        <pc:chgData name="David Vachala" userId="91433487-0c4d-408d-9c05-4db9b7ff8fc7" providerId="ADAL" clId="{A3358793-9354-4A7D-83A9-CA5EDB9019B6}" dt="2024-07-03T19:58:09.250" v="18" actId="47"/>
        <pc:sldMkLst>
          <pc:docMk/>
          <pc:sldMk cId="3194758293" sldId="2147481279"/>
        </pc:sldMkLst>
      </pc:sldChg>
      <pc:sldChg chg="del">
        <pc:chgData name="David Vachala" userId="91433487-0c4d-408d-9c05-4db9b7ff8fc7" providerId="ADAL" clId="{A3358793-9354-4A7D-83A9-CA5EDB9019B6}" dt="2024-07-03T19:58:09.444" v="19" actId="47"/>
        <pc:sldMkLst>
          <pc:docMk/>
          <pc:sldMk cId="2597935389" sldId="2147481280"/>
        </pc:sldMkLst>
      </pc:sldChg>
      <pc:sldChg chg="del">
        <pc:chgData name="David Vachala" userId="91433487-0c4d-408d-9c05-4db9b7ff8fc7" providerId="ADAL" clId="{A3358793-9354-4A7D-83A9-CA5EDB9019B6}" dt="2024-07-03T19:58:09.716" v="20" actId="47"/>
        <pc:sldMkLst>
          <pc:docMk/>
          <pc:sldMk cId="1943224042" sldId="2147481281"/>
        </pc:sldMkLst>
      </pc:sldChg>
      <pc:sldChg chg="del">
        <pc:chgData name="David Vachala" userId="91433487-0c4d-408d-9c05-4db9b7ff8fc7" providerId="ADAL" clId="{A3358793-9354-4A7D-83A9-CA5EDB9019B6}" dt="2024-07-03T19:58:10.587" v="21" actId="47"/>
        <pc:sldMkLst>
          <pc:docMk/>
          <pc:sldMk cId="2321986486" sldId="2147481282"/>
        </pc:sldMkLst>
      </pc:sldChg>
      <pc:sldChg chg="del">
        <pc:chgData name="David Vachala" userId="91433487-0c4d-408d-9c05-4db9b7ff8fc7" providerId="ADAL" clId="{A3358793-9354-4A7D-83A9-CA5EDB9019B6}" dt="2024-07-03T19:58:10.776" v="22" actId="47"/>
        <pc:sldMkLst>
          <pc:docMk/>
          <pc:sldMk cId="2904552373" sldId="2147481283"/>
        </pc:sldMkLst>
      </pc:sldChg>
      <pc:sldChg chg="del">
        <pc:chgData name="David Vachala" userId="91433487-0c4d-408d-9c05-4db9b7ff8fc7" providerId="ADAL" clId="{A3358793-9354-4A7D-83A9-CA5EDB9019B6}" dt="2024-07-03T19:58:22.590" v="29" actId="47"/>
        <pc:sldMkLst>
          <pc:docMk/>
          <pc:sldMk cId="3126096773" sldId="2147481284"/>
        </pc:sldMkLst>
      </pc:sldChg>
      <pc:sldChg chg="del">
        <pc:chgData name="David Vachala" userId="91433487-0c4d-408d-9c05-4db9b7ff8fc7" providerId="ADAL" clId="{A3358793-9354-4A7D-83A9-CA5EDB9019B6}" dt="2024-07-03T19:58:22.775" v="30" actId="47"/>
        <pc:sldMkLst>
          <pc:docMk/>
          <pc:sldMk cId="1185249224" sldId="2147481285"/>
        </pc:sldMkLst>
      </pc:sldChg>
      <pc:sldChg chg="del">
        <pc:chgData name="David Vachala" userId="91433487-0c4d-408d-9c05-4db9b7ff8fc7" providerId="ADAL" clId="{A3358793-9354-4A7D-83A9-CA5EDB9019B6}" dt="2024-07-03T19:58:23.420" v="31" actId="47"/>
        <pc:sldMkLst>
          <pc:docMk/>
          <pc:sldMk cId="2351232530" sldId="2147481286"/>
        </pc:sldMkLst>
      </pc:sldChg>
      <pc:sldChg chg="del">
        <pc:chgData name="David Vachala" userId="91433487-0c4d-408d-9c05-4db9b7ff8fc7" providerId="ADAL" clId="{A3358793-9354-4A7D-83A9-CA5EDB9019B6}" dt="2024-07-03T19:58:19.939" v="24" actId="47"/>
        <pc:sldMkLst>
          <pc:docMk/>
          <pc:sldMk cId="3736999597" sldId="2147481287"/>
        </pc:sldMkLst>
      </pc:sldChg>
      <pc:sldChg chg="del">
        <pc:chgData name="David Vachala" userId="91433487-0c4d-408d-9c05-4db9b7ff8fc7" providerId="ADAL" clId="{A3358793-9354-4A7D-83A9-CA5EDB9019B6}" dt="2024-07-03T19:58:21.798" v="27" actId="47"/>
        <pc:sldMkLst>
          <pc:docMk/>
          <pc:sldMk cId="2395698783" sldId="2147481288"/>
        </pc:sldMkLst>
      </pc:sldChg>
      <pc:sldChg chg="del">
        <pc:chgData name="David Vachala" userId="91433487-0c4d-408d-9c05-4db9b7ff8fc7" providerId="ADAL" clId="{A3358793-9354-4A7D-83A9-CA5EDB9019B6}" dt="2024-07-03T19:58:21.151" v="26" actId="47"/>
        <pc:sldMkLst>
          <pc:docMk/>
          <pc:sldMk cId="2171148055" sldId="2147481289"/>
        </pc:sldMkLst>
      </pc:sldChg>
      <pc:sldChg chg="del">
        <pc:chgData name="David Vachala" userId="91433487-0c4d-408d-9c05-4db9b7ff8fc7" providerId="ADAL" clId="{A3358793-9354-4A7D-83A9-CA5EDB9019B6}" dt="2024-07-03T19:58:20.962" v="25" actId="47"/>
        <pc:sldMkLst>
          <pc:docMk/>
          <pc:sldMk cId="4034115241" sldId="2147481290"/>
        </pc:sldMkLst>
      </pc:sldChg>
      <pc:sldChg chg="new">
        <pc:chgData name="David Vachala" userId="91433487-0c4d-408d-9c05-4db9b7ff8fc7" providerId="ADAL" clId="{A3358793-9354-4A7D-83A9-CA5EDB9019B6}" dt="2024-07-03T19:57:51.424" v="0" actId="680"/>
        <pc:sldMkLst>
          <pc:docMk/>
          <pc:sldMk cId="1651044968" sldId="2147481291"/>
        </pc:sldMkLst>
      </pc:sldChg>
      <pc:sldChg chg="add">
        <pc:chgData name="David Vachala" userId="91433487-0c4d-408d-9c05-4db9b7ff8fc7" providerId="ADAL" clId="{A3358793-9354-4A7D-83A9-CA5EDB9019B6}" dt="2024-07-03T19:58:04.418" v="13"/>
        <pc:sldMkLst>
          <pc:docMk/>
          <pc:sldMk cId="945659877" sldId="2147481292"/>
        </pc:sldMkLst>
      </pc:sldChg>
      <pc:sldChg chg="addSp delSp modSp add mod">
        <pc:chgData name="David Vachala" userId="91433487-0c4d-408d-9c05-4db9b7ff8fc7" providerId="ADAL" clId="{A3358793-9354-4A7D-83A9-CA5EDB9019B6}" dt="2024-07-31T11:32:10.667" v="350" actId="14100"/>
        <pc:sldMkLst>
          <pc:docMk/>
          <pc:sldMk cId="4007437166" sldId="2147481293"/>
        </pc:sldMkLst>
        <pc:spChg chg="mod">
          <ac:chgData name="David Vachala" userId="91433487-0c4d-408d-9c05-4db9b7ff8fc7" providerId="ADAL" clId="{A3358793-9354-4A7D-83A9-CA5EDB9019B6}" dt="2024-07-30T18:02:48.579" v="242" actId="20577"/>
          <ac:spMkLst>
            <pc:docMk/>
            <pc:sldMk cId="4007437166" sldId="2147481293"/>
            <ac:spMk id="2" creationId="{342A0E56-D3AB-3F22-68C7-73AE82415A2D}"/>
          </ac:spMkLst>
        </pc:spChg>
        <pc:spChg chg="mod">
          <ac:chgData name="David Vachala" userId="91433487-0c4d-408d-9c05-4db9b7ff8fc7" providerId="ADAL" clId="{A3358793-9354-4A7D-83A9-CA5EDB9019B6}" dt="2024-07-30T18:02:10.986" v="228"/>
          <ac:spMkLst>
            <pc:docMk/>
            <pc:sldMk cId="4007437166" sldId="2147481293"/>
            <ac:spMk id="3" creationId="{8B88786A-74F4-1FA6-BC9F-8145B401BBC1}"/>
          </ac:spMkLst>
        </pc:spChg>
        <pc:spChg chg="add mod">
          <ac:chgData name="David Vachala" userId="91433487-0c4d-408d-9c05-4db9b7ff8fc7" providerId="ADAL" clId="{A3358793-9354-4A7D-83A9-CA5EDB9019B6}" dt="2024-07-31T11:32:10.667" v="350" actId="14100"/>
          <ac:spMkLst>
            <pc:docMk/>
            <pc:sldMk cId="4007437166" sldId="2147481293"/>
            <ac:spMk id="8" creationId="{92D0C8FC-0C27-61DF-B275-5D8E910EB638}"/>
          </ac:spMkLst>
        </pc:spChg>
        <pc:picChg chg="add del">
          <ac:chgData name="David Vachala" userId="91433487-0c4d-408d-9c05-4db9b7ff8fc7" providerId="ADAL" clId="{A3358793-9354-4A7D-83A9-CA5EDB9019B6}" dt="2024-07-31T11:32:00.764" v="347" actId="22"/>
          <ac:picMkLst>
            <pc:docMk/>
            <pc:sldMk cId="4007437166" sldId="2147481293"/>
            <ac:picMk id="6" creationId="{27725506-603C-ACD0-3EE8-CA0F1C5FEFBF}"/>
          </ac:picMkLst>
        </pc:picChg>
        <pc:picChg chg="add mod">
          <ac:chgData name="David Vachala" userId="91433487-0c4d-408d-9c05-4db9b7ff8fc7" providerId="ADAL" clId="{A3358793-9354-4A7D-83A9-CA5EDB9019B6}" dt="2024-07-30T18:01:05.454" v="185" actId="1076"/>
          <ac:picMkLst>
            <pc:docMk/>
            <pc:sldMk cId="4007437166" sldId="2147481293"/>
            <ac:picMk id="1026" creationId="{EAE2BCB3-09B2-ACF9-7570-801552E66D5D}"/>
          </ac:picMkLst>
        </pc:picChg>
      </pc:sldChg>
      <pc:sldChg chg="addSp modSp add mod">
        <pc:chgData name="David Vachala" userId="91433487-0c4d-408d-9c05-4db9b7ff8fc7" providerId="ADAL" clId="{A3358793-9354-4A7D-83A9-CA5EDB9019B6}" dt="2024-07-31T11:32:49.533" v="352" actId="1076"/>
        <pc:sldMkLst>
          <pc:docMk/>
          <pc:sldMk cId="636593198" sldId="2147481294"/>
        </pc:sldMkLst>
        <pc:spChg chg="mod">
          <ac:chgData name="David Vachala" userId="91433487-0c4d-408d-9c05-4db9b7ff8fc7" providerId="ADAL" clId="{A3358793-9354-4A7D-83A9-CA5EDB9019B6}" dt="2024-07-30T18:03:49.648" v="258" actId="27636"/>
          <ac:spMkLst>
            <pc:docMk/>
            <pc:sldMk cId="636593198" sldId="2147481294"/>
            <ac:spMk id="2" creationId="{342A0E56-D3AB-3F22-68C7-73AE82415A2D}"/>
          </ac:spMkLst>
        </pc:spChg>
        <pc:spChg chg="mod">
          <ac:chgData name="David Vachala" userId="91433487-0c4d-408d-9c05-4db9b7ff8fc7" providerId="ADAL" clId="{A3358793-9354-4A7D-83A9-CA5EDB9019B6}" dt="2024-07-30T18:04:17.488" v="267" actId="20577"/>
          <ac:spMkLst>
            <pc:docMk/>
            <pc:sldMk cId="636593198" sldId="2147481294"/>
            <ac:spMk id="3" creationId="{8B88786A-74F4-1FA6-BC9F-8145B401BBC1}"/>
          </ac:spMkLst>
        </pc:spChg>
        <pc:spChg chg="add mod">
          <ac:chgData name="David Vachala" userId="91433487-0c4d-408d-9c05-4db9b7ff8fc7" providerId="ADAL" clId="{A3358793-9354-4A7D-83A9-CA5EDB9019B6}" dt="2024-07-31T11:32:49.533" v="352" actId="1076"/>
          <ac:spMkLst>
            <pc:docMk/>
            <pc:sldMk cId="636593198" sldId="2147481294"/>
            <ac:spMk id="6" creationId="{78DA2584-9FB5-5258-ABE1-C1E84DAFE1D6}"/>
          </ac:spMkLst>
        </pc:spChg>
        <pc:picChg chg="add mod">
          <ac:chgData name="David Vachala" userId="91433487-0c4d-408d-9c05-4db9b7ff8fc7" providerId="ADAL" clId="{A3358793-9354-4A7D-83A9-CA5EDB9019B6}" dt="2024-07-30T18:03:17.179" v="247" actId="14100"/>
          <ac:picMkLst>
            <pc:docMk/>
            <pc:sldMk cId="636593198" sldId="2147481294"/>
            <ac:picMk id="2050" creationId="{0D64BDA2-6125-924B-0A97-F16B94AAFD95}"/>
          </ac:picMkLst>
        </pc:picChg>
      </pc:sldChg>
      <pc:sldChg chg="addSp modSp add mod">
        <pc:chgData name="David Vachala" userId="91433487-0c4d-408d-9c05-4db9b7ff8fc7" providerId="ADAL" clId="{A3358793-9354-4A7D-83A9-CA5EDB9019B6}" dt="2024-07-31T11:33:29.751" v="354" actId="1076"/>
        <pc:sldMkLst>
          <pc:docMk/>
          <pc:sldMk cId="3663190226" sldId="2147481295"/>
        </pc:sldMkLst>
        <pc:spChg chg="mod">
          <ac:chgData name="David Vachala" userId="91433487-0c4d-408d-9c05-4db9b7ff8fc7" providerId="ADAL" clId="{A3358793-9354-4A7D-83A9-CA5EDB9019B6}" dt="2024-07-30T18:05:05.514" v="275" actId="20577"/>
          <ac:spMkLst>
            <pc:docMk/>
            <pc:sldMk cId="3663190226" sldId="2147481295"/>
            <ac:spMk id="2" creationId="{342A0E56-D3AB-3F22-68C7-73AE82415A2D}"/>
          </ac:spMkLst>
        </pc:spChg>
        <pc:spChg chg="mod">
          <ac:chgData name="David Vachala" userId="91433487-0c4d-408d-9c05-4db9b7ff8fc7" providerId="ADAL" clId="{A3358793-9354-4A7D-83A9-CA5EDB9019B6}" dt="2024-07-30T18:06:17.251" v="287"/>
          <ac:spMkLst>
            <pc:docMk/>
            <pc:sldMk cId="3663190226" sldId="2147481295"/>
            <ac:spMk id="3" creationId="{8B88786A-74F4-1FA6-BC9F-8145B401BBC1}"/>
          </ac:spMkLst>
        </pc:spChg>
        <pc:spChg chg="add">
          <ac:chgData name="David Vachala" userId="91433487-0c4d-408d-9c05-4db9b7ff8fc7" providerId="ADAL" clId="{A3358793-9354-4A7D-83A9-CA5EDB9019B6}" dt="2024-07-30T18:05:17.300" v="277"/>
          <ac:spMkLst>
            <pc:docMk/>
            <pc:sldMk cId="3663190226" sldId="2147481295"/>
            <ac:spMk id="5" creationId="{E72CED88-35EC-9932-A7E0-771CC17FFA18}"/>
          </ac:spMkLst>
        </pc:spChg>
        <pc:spChg chg="add">
          <ac:chgData name="David Vachala" userId="91433487-0c4d-408d-9c05-4db9b7ff8fc7" providerId="ADAL" clId="{A3358793-9354-4A7D-83A9-CA5EDB9019B6}" dt="2024-07-30T18:05:23.616" v="278"/>
          <ac:spMkLst>
            <pc:docMk/>
            <pc:sldMk cId="3663190226" sldId="2147481295"/>
            <ac:spMk id="6" creationId="{E46F09C1-4504-63C9-96C1-AB7C0402ECF2}"/>
          </ac:spMkLst>
        </pc:spChg>
        <pc:spChg chg="add mod">
          <ac:chgData name="David Vachala" userId="91433487-0c4d-408d-9c05-4db9b7ff8fc7" providerId="ADAL" clId="{A3358793-9354-4A7D-83A9-CA5EDB9019B6}" dt="2024-07-31T11:33:29.751" v="354" actId="1076"/>
          <ac:spMkLst>
            <pc:docMk/>
            <pc:sldMk cId="3663190226" sldId="2147481295"/>
            <ac:spMk id="10" creationId="{C17E889B-6E98-85CD-7B1F-99C6CD6433BF}"/>
          </ac:spMkLst>
        </pc:spChg>
        <pc:picChg chg="add mod">
          <ac:chgData name="David Vachala" userId="91433487-0c4d-408d-9c05-4db9b7ff8fc7" providerId="ADAL" clId="{A3358793-9354-4A7D-83A9-CA5EDB9019B6}" dt="2024-07-30T18:06:01.202" v="283" actId="14100"/>
          <ac:picMkLst>
            <pc:docMk/>
            <pc:sldMk cId="3663190226" sldId="2147481295"/>
            <ac:picMk id="8" creationId="{E04508DD-D584-8614-C78D-104554C43489}"/>
          </ac:picMkLst>
        </pc:picChg>
      </pc:sldChg>
      <pc:sldChg chg="addSp modSp add mod">
        <pc:chgData name="David Vachala" userId="91433487-0c4d-408d-9c05-4db9b7ff8fc7" providerId="ADAL" clId="{A3358793-9354-4A7D-83A9-CA5EDB9019B6}" dt="2024-07-31T11:33:54.958" v="357" actId="1076"/>
        <pc:sldMkLst>
          <pc:docMk/>
          <pc:sldMk cId="135103914" sldId="2147481296"/>
        </pc:sldMkLst>
        <pc:spChg chg="mod">
          <ac:chgData name="David Vachala" userId="91433487-0c4d-408d-9c05-4db9b7ff8fc7" providerId="ADAL" clId="{A3358793-9354-4A7D-83A9-CA5EDB9019B6}" dt="2024-07-30T18:07:14.093" v="298" actId="20577"/>
          <ac:spMkLst>
            <pc:docMk/>
            <pc:sldMk cId="135103914" sldId="2147481296"/>
            <ac:spMk id="2" creationId="{342A0E56-D3AB-3F22-68C7-73AE82415A2D}"/>
          </ac:spMkLst>
        </pc:spChg>
        <pc:spChg chg="mod">
          <ac:chgData name="David Vachala" userId="91433487-0c4d-408d-9c05-4db9b7ff8fc7" providerId="ADAL" clId="{A3358793-9354-4A7D-83A9-CA5EDB9019B6}" dt="2024-07-30T18:07:33.794" v="301"/>
          <ac:spMkLst>
            <pc:docMk/>
            <pc:sldMk cId="135103914" sldId="2147481296"/>
            <ac:spMk id="3" creationId="{8B88786A-74F4-1FA6-BC9F-8145B401BBC1}"/>
          </ac:spMkLst>
        </pc:spChg>
        <pc:spChg chg="add">
          <ac:chgData name="David Vachala" userId="91433487-0c4d-408d-9c05-4db9b7ff8fc7" providerId="ADAL" clId="{A3358793-9354-4A7D-83A9-CA5EDB9019B6}" dt="2024-07-30T18:06:33.077" v="289"/>
          <ac:spMkLst>
            <pc:docMk/>
            <pc:sldMk cId="135103914" sldId="2147481296"/>
            <ac:spMk id="5" creationId="{8632BB7C-336F-438B-0926-5466DA35FF40}"/>
          </ac:spMkLst>
        </pc:spChg>
        <pc:spChg chg="add mod">
          <ac:chgData name="David Vachala" userId="91433487-0c4d-408d-9c05-4db9b7ff8fc7" providerId="ADAL" clId="{A3358793-9354-4A7D-83A9-CA5EDB9019B6}" dt="2024-07-31T11:33:54.958" v="357" actId="1076"/>
          <ac:spMkLst>
            <pc:docMk/>
            <pc:sldMk cId="135103914" sldId="2147481296"/>
            <ac:spMk id="9" creationId="{83B24F7C-DD6C-89A2-2A10-91CC31CF5AD1}"/>
          </ac:spMkLst>
        </pc:spChg>
        <pc:picChg chg="add mod">
          <ac:chgData name="David Vachala" userId="91433487-0c4d-408d-9c05-4db9b7ff8fc7" providerId="ADAL" clId="{A3358793-9354-4A7D-83A9-CA5EDB9019B6}" dt="2024-07-30T18:06:50.135" v="292" actId="1076"/>
          <ac:picMkLst>
            <pc:docMk/>
            <pc:sldMk cId="135103914" sldId="2147481296"/>
            <ac:picMk id="7" creationId="{0B9D5CDF-5709-B25D-D2F3-F40A8F1AD5AC}"/>
          </ac:picMkLst>
        </pc:picChg>
      </pc:sldChg>
      <pc:sldChg chg="addSp delSp modSp add mod">
        <pc:chgData name="David Vachala" userId="91433487-0c4d-408d-9c05-4db9b7ff8fc7" providerId="ADAL" clId="{A3358793-9354-4A7D-83A9-CA5EDB9019B6}" dt="2024-07-31T11:45:42.585" v="542" actId="1076"/>
        <pc:sldMkLst>
          <pc:docMk/>
          <pc:sldMk cId="2493194101" sldId="2147481297"/>
        </pc:sldMkLst>
        <pc:spChg chg="mod">
          <ac:chgData name="David Vachala" userId="91433487-0c4d-408d-9c05-4db9b7ff8fc7" providerId="ADAL" clId="{A3358793-9354-4A7D-83A9-CA5EDB9019B6}" dt="2024-07-30T18:10:17.955" v="320" actId="27636"/>
          <ac:spMkLst>
            <pc:docMk/>
            <pc:sldMk cId="2493194101" sldId="2147481297"/>
            <ac:spMk id="2" creationId="{342A0E56-D3AB-3F22-68C7-73AE82415A2D}"/>
          </ac:spMkLst>
        </pc:spChg>
        <pc:spChg chg="mod">
          <ac:chgData name="David Vachala" userId="91433487-0c4d-408d-9c05-4db9b7ff8fc7" providerId="ADAL" clId="{A3358793-9354-4A7D-83A9-CA5EDB9019B6}" dt="2024-07-30T18:11:44.439" v="345" actId="27636"/>
          <ac:spMkLst>
            <pc:docMk/>
            <pc:sldMk cId="2493194101" sldId="2147481297"/>
            <ac:spMk id="3" creationId="{8B88786A-74F4-1FA6-BC9F-8145B401BBC1}"/>
          </ac:spMkLst>
        </pc:spChg>
        <pc:spChg chg="add del mod">
          <ac:chgData name="David Vachala" userId="91433487-0c4d-408d-9c05-4db9b7ff8fc7" providerId="ADAL" clId="{A3358793-9354-4A7D-83A9-CA5EDB9019B6}" dt="2024-07-31T11:45:20.457" v="537" actId="478"/>
          <ac:spMkLst>
            <pc:docMk/>
            <pc:sldMk cId="2493194101" sldId="2147481297"/>
            <ac:spMk id="6" creationId="{CD50DE8E-9C0A-40B4-86C8-2195F6889E10}"/>
          </ac:spMkLst>
        </pc:spChg>
        <pc:spChg chg="add del mod">
          <ac:chgData name="David Vachala" userId="91433487-0c4d-408d-9c05-4db9b7ff8fc7" providerId="ADAL" clId="{A3358793-9354-4A7D-83A9-CA5EDB9019B6}" dt="2024-07-31T11:45:39.090" v="540" actId="478"/>
          <ac:spMkLst>
            <pc:docMk/>
            <pc:sldMk cId="2493194101" sldId="2147481297"/>
            <ac:spMk id="8" creationId="{E62298E0-6503-AFCD-7409-3EDEA056620D}"/>
          </ac:spMkLst>
        </pc:spChg>
        <pc:spChg chg="add mod">
          <ac:chgData name="David Vachala" userId="91433487-0c4d-408d-9c05-4db9b7ff8fc7" providerId="ADAL" clId="{A3358793-9354-4A7D-83A9-CA5EDB9019B6}" dt="2024-07-31T11:45:42.585" v="542" actId="1076"/>
          <ac:spMkLst>
            <pc:docMk/>
            <pc:sldMk cId="2493194101" sldId="2147481297"/>
            <ac:spMk id="10" creationId="{4109604E-2D09-3199-304A-D9AC95458EFF}"/>
          </ac:spMkLst>
        </pc:spChg>
        <pc:picChg chg="add mod">
          <ac:chgData name="David Vachala" userId="91433487-0c4d-408d-9c05-4db9b7ff8fc7" providerId="ADAL" clId="{A3358793-9354-4A7D-83A9-CA5EDB9019B6}" dt="2024-07-30T18:11:38.186" v="339" actId="1076"/>
          <ac:picMkLst>
            <pc:docMk/>
            <pc:sldMk cId="2493194101" sldId="2147481297"/>
            <ac:picMk id="5122" creationId="{794BF22D-4839-E819-816B-3B1EF4E69D76}"/>
          </ac:picMkLst>
        </pc:picChg>
      </pc:sldChg>
      <pc:sldChg chg="addSp delSp modSp add mod ord">
        <pc:chgData name="David Vachala" userId="91433487-0c4d-408d-9c05-4db9b7ff8fc7" providerId="ADAL" clId="{A3358793-9354-4A7D-83A9-CA5EDB9019B6}" dt="2024-07-31T11:46:48.080" v="545" actId="1076"/>
        <pc:sldMkLst>
          <pc:docMk/>
          <pc:sldMk cId="2532093865" sldId="2147481298"/>
        </pc:sldMkLst>
        <pc:spChg chg="mod">
          <ac:chgData name="David Vachala" userId="91433487-0c4d-408d-9c05-4db9b7ff8fc7" providerId="ADAL" clId="{A3358793-9354-4A7D-83A9-CA5EDB9019B6}" dt="2024-07-31T11:39:46.382" v="391" actId="20577"/>
          <ac:spMkLst>
            <pc:docMk/>
            <pc:sldMk cId="2532093865" sldId="2147481298"/>
            <ac:spMk id="2" creationId="{342A0E56-D3AB-3F22-68C7-73AE82415A2D}"/>
          </ac:spMkLst>
        </pc:spChg>
        <pc:spChg chg="mod">
          <ac:chgData name="David Vachala" userId="91433487-0c4d-408d-9c05-4db9b7ff8fc7" providerId="ADAL" clId="{A3358793-9354-4A7D-83A9-CA5EDB9019B6}" dt="2024-07-31T11:41:04.900" v="450" actId="20577"/>
          <ac:spMkLst>
            <pc:docMk/>
            <pc:sldMk cId="2532093865" sldId="2147481298"/>
            <ac:spMk id="3" creationId="{8B88786A-74F4-1FA6-BC9F-8145B401BBC1}"/>
          </ac:spMkLst>
        </pc:spChg>
        <pc:spChg chg="add">
          <ac:chgData name="David Vachala" userId="91433487-0c4d-408d-9c05-4db9b7ff8fc7" providerId="ADAL" clId="{A3358793-9354-4A7D-83A9-CA5EDB9019B6}" dt="2024-07-31T11:39:59.479" v="394"/>
          <ac:spMkLst>
            <pc:docMk/>
            <pc:sldMk cId="2532093865" sldId="2147481298"/>
            <ac:spMk id="5" creationId="{0C281CC2-7521-0522-F312-650B73F00BED}"/>
          </ac:spMkLst>
        </pc:spChg>
        <pc:spChg chg="add">
          <ac:chgData name="David Vachala" userId="91433487-0c4d-408d-9c05-4db9b7ff8fc7" providerId="ADAL" clId="{A3358793-9354-4A7D-83A9-CA5EDB9019B6}" dt="2024-07-31T11:40:13.191" v="395"/>
          <ac:spMkLst>
            <pc:docMk/>
            <pc:sldMk cId="2532093865" sldId="2147481298"/>
            <ac:spMk id="6" creationId="{81DFA25F-B8B7-C8CA-00A7-20950833304A}"/>
          </ac:spMkLst>
        </pc:spChg>
        <pc:spChg chg="add mod">
          <ac:chgData name="David Vachala" userId="91433487-0c4d-408d-9c05-4db9b7ff8fc7" providerId="ADAL" clId="{A3358793-9354-4A7D-83A9-CA5EDB9019B6}" dt="2024-07-31T11:46:48.080" v="545" actId="1076"/>
          <ac:spMkLst>
            <pc:docMk/>
            <pc:sldMk cId="2532093865" sldId="2147481298"/>
            <ac:spMk id="14" creationId="{39625710-2E51-3ADF-6ECE-0AD6990C72D4}"/>
          </ac:spMkLst>
        </pc:spChg>
        <pc:picChg chg="add mod">
          <ac:chgData name="David Vachala" userId="91433487-0c4d-408d-9c05-4db9b7ff8fc7" providerId="ADAL" clId="{A3358793-9354-4A7D-83A9-CA5EDB9019B6}" dt="2024-07-31T11:40:20.533" v="399" actId="1076"/>
          <ac:picMkLst>
            <pc:docMk/>
            <pc:sldMk cId="2532093865" sldId="2147481298"/>
            <ac:picMk id="8" creationId="{91BA51D0-7026-383F-F612-011E7916EFBA}"/>
          </ac:picMkLst>
        </pc:picChg>
        <pc:picChg chg="add mod">
          <ac:chgData name="David Vachala" userId="91433487-0c4d-408d-9c05-4db9b7ff8fc7" providerId="ADAL" clId="{A3358793-9354-4A7D-83A9-CA5EDB9019B6}" dt="2024-07-31T11:40:34.450" v="402" actId="1076"/>
          <ac:picMkLst>
            <pc:docMk/>
            <pc:sldMk cId="2532093865" sldId="2147481298"/>
            <ac:picMk id="10" creationId="{A12A5AEF-32CC-0330-5B6E-6C93FB920D62}"/>
          </ac:picMkLst>
        </pc:picChg>
        <pc:picChg chg="add del">
          <ac:chgData name="David Vachala" userId="91433487-0c4d-408d-9c05-4db9b7ff8fc7" providerId="ADAL" clId="{A3358793-9354-4A7D-83A9-CA5EDB9019B6}" dt="2024-07-31T11:41:24.691" v="452" actId="22"/>
          <ac:picMkLst>
            <pc:docMk/>
            <pc:sldMk cId="2532093865" sldId="2147481298"/>
            <ac:picMk id="12" creationId="{C6CED688-683B-689B-7CBD-F25A9734AF52}"/>
          </ac:picMkLst>
        </pc:picChg>
      </pc:sldChg>
      <pc:sldChg chg="addSp modSp new mod">
        <pc:chgData name="David Vachala" userId="91433487-0c4d-408d-9c05-4db9b7ff8fc7" providerId="ADAL" clId="{A3358793-9354-4A7D-83A9-CA5EDB9019B6}" dt="2024-07-31T11:43:43.281" v="534" actId="1076"/>
        <pc:sldMkLst>
          <pc:docMk/>
          <pc:sldMk cId="2645434982" sldId="2147481299"/>
        </pc:sldMkLst>
        <pc:spChg chg="mod">
          <ac:chgData name="David Vachala" userId="91433487-0c4d-408d-9c05-4db9b7ff8fc7" providerId="ADAL" clId="{A3358793-9354-4A7D-83A9-CA5EDB9019B6}" dt="2024-07-31T11:41:56.063" v="480" actId="20577"/>
          <ac:spMkLst>
            <pc:docMk/>
            <pc:sldMk cId="2645434982" sldId="2147481299"/>
            <ac:spMk id="2" creationId="{B5C365D1-8B7D-5AF7-8119-598A6A1054D6}"/>
          </ac:spMkLst>
        </pc:spChg>
        <pc:spChg chg="mod">
          <ac:chgData name="David Vachala" userId="91433487-0c4d-408d-9c05-4db9b7ff8fc7" providerId="ADAL" clId="{A3358793-9354-4A7D-83A9-CA5EDB9019B6}" dt="2024-07-31T11:43:35.804" v="532" actId="20577"/>
          <ac:spMkLst>
            <pc:docMk/>
            <pc:sldMk cId="2645434982" sldId="2147481299"/>
            <ac:spMk id="3" creationId="{77224246-193D-224D-007A-77EAF45E38A5}"/>
          </ac:spMkLst>
        </pc:spChg>
        <pc:spChg chg="add mod">
          <ac:chgData name="David Vachala" userId="91433487-0c4d-408d-9c05-4db9b7ff8fc7" providerId="ADAL" clId="{A3358793-9354-4A7D-83A9-CA5EDB9019B6}" dt="2024-07-31T11:43:43.281" v="534" actId="1076"/>
          <ac:spMkLst>
            <pc:docMk/>
            <pc:sldMk cId="2645434982" sldId="2147481299"/>
            <ac:spMk id="6" creationId="{A9E4313C-5D50-19F0-1427-785AB09F1624}"/>
          </ac:spMkLst>
        </pc:spChg>
        <pc:picChg chg="add mod">
          <ac:chgData name="David Vachala" userId="91433487-0c4d-408d-9c05-4db9b7ff8fc7" providerId="ADAL" clId="{A3358793-9354-4A7D-83A9-CA5EDB9019B6}" dt="2024-07-31T11:41:40.263" v="456" actId="1076"/>
          <ac:picMkLst>
            <pc:docMk/>
            <pc:sldMk cId="2645434982" sldId="2147481299"/>
            <ac:picMk id="7170" creationId="{99CBA0BE-9067-16F4-BA32-302F993591B7}"/>
          </ac:picMkLst>
        </pc:picChg>
      </pc:sldChg>
    </pc:docChg>
  </pc:docChgLst>
  <pc:docChgLst>
    <pc:chgData name="Emmanuel Gallis" userId="8c212c0b-ef34-405a-99b7-f23b1a01e564" providerId="ADAL" clId="{152A94F0-AA3E-4F04-9684-CA034CA1BF8F}"/>
    <pc:docChg chg="undo redo custSel addSld modSld">
      <pc:chgData name="Emmanuel Gallis" userId="8c212c0b-ef34-405a-99b7-f23b1a01e564" providerId="ADAL" clId="{152A94F0-AA3E-4F04-9684-CA034CA1BF8F}" dt="2024-04-24T08:38:10.515" v="1050"/>
      <pc:docMkLst>
        <pc:docMk/>
      </pc:docMkLst>
      <pc:sldChg chg="addSp delSp modSp mod">
        <pc:chgData name="Emmanuel Gallis" userId="8c212c0b-ef34-405a-99b7-f23b1a01e564" providerId="ADAL" clId="{152A94F0-AA3E-4F04-9684-CA034CA1BF8F}" dt="2024-04-24T07:29:07.910" v="247" actId="1076"/>
        <pc:sldMkLst>
          <pc:docMk/>
          <pc:sldMk cId="3609244598" sldId="2147481184"/>
        </pc:sldMkLst>
        <pc:spChg chg="mod">
          <ac:chgData name="Emmanuel Gallis" userId="8c212c0b-ef34-405a-99b7-f23b1a01e564" providerId="ADAL" clId="{152A94F0-AA3E-4F04-9684-CA034CA1BF8F}" dt="2024-04-24T07:13:14.615" v="7" actId="20577"/>
          <ac:spMkLst>
            <pc:docMk/>
            <pc:sldMk cId="3609244598" sldId="2147481184"/>
            <ac:spMk id="2" creationId="{E7818273-3196-38AB-DCEE-2EBB2A4C62C7}"/>
          </ac:spMkLst>
        </pc:spChg>
        <pc:spChg chg="mod">
          <ac:chgData name="Emmanuel Gallis" userId="8c212c0b-ef34-405a-99b7-f23b1a01e564" providerId="ADAL" clId="{152A94F0-AA3E-4F04-9684-CA034CA1BF8F}" dt="2024-04-24T07:19:38.095" v="156" actId="14100"/>
          <ac:spMkLst>
            <pc:docMk/>
            <pc:sldMk cId="3609244598" sldId="2147481184"/>
            <ac:spMk id="3" creationId="{48AEBEAE-F498-FAA6-D1CD-2C6C6BC9C1B8}"/>
          </ac:spMkLst>
        </pc:spChg>
        <pc:spChg chg="mod">
          <ac:chgData name="Emmanuel Gallis" userId="8c212c0b-ef34-405a-99b7-f23b1a01e564" providerId="ADAL" clId="{152A94F0-AA3E-4F04-9684-CA034CA1BF8F}" dt="2024-04-24T07:29:07.910" v="247" actId="1076"/>
          <ac:spMkLst>
            <pc:docMk/>
            <pc:sldMk cId="3609244598" sldId="2147481184"/>
            <ac:spMk id="4" creationId="{06B92F3E-12B9-DEB1-C6A7-FE532D0F6525}"/>
          </ac:spMkLst>
        </pc:spChg>
        <pc:spChg chg="add mod">
          <ac:chgData name="Emmanuel Gallis" userId="8c212c0b-ef34-405a-99b7-f23b1a01e564" providerId="ADAL" clId="{152A94F0-AA3E-4F04-9684-CA034CA1BF8F}" dt="2024-04-24T07:19:52.776" v="160" actId="207"/>
          <ac:spMkLst>
            <pc:docMk/>
            <pc:sldMk cId="3609244598" sldId="2147481184"/>
            <ac:spMk id="5" creationId="{079138FF-249D-A403-4E37-074BFB6D0727}"/>
          </ac:spMkLst>
        </pc:spChg>
        <pc:spChg chg="add mod">
          <ac:chgData name="Emmanuel Gallis" userId="8c212c0b-ef34-405a-99b7-f23b1a01e564" providerId="ADAL" clId="{152A94F0-AA3E-4F04-9684-CA034CA1BF8F}" dt="2024-04-24T07:21:29.412" v="184" actId="20577"/>
          <ac:spMkLst>
            <pc:docMk/>
            <pc:sldMk cId="3609244598" sldId="2147481184"/>
            <ac:spMk id="6" creationId="{7D2697E2-9541-FA9A-1C41-E4420F2E6369}"/>
          </ac:spMkLst>
        </pc:spChg>
        <pc:spChg chg="add mod">
          <ac:chgData name="Emmanuel Gallis" userId="8c212c0b-ef34-405a-99b7-f23b1a01e564" providerId="ADAL" clId="{152A94F0-AA3E-4F04-9684-CA034CA1BF8F}" dt="2024-04-24T07:21:39.326" v="197" actId="404"/>
          <ac:spMkLst>
            <pc:docMk/>
            <pc:sldMk cId="3609244598" sldId="2147481184"/>
            <ac:spMk id="7" creationId="{6953E9D6-A0AA-3BEF-60D0-74A8453BDC3F}"/>
          </ac:spMkLst>
        </pc:spChg>
        <pc:spChg chg="add mod">
          <ac:chgData name="Emmanuel Gallis" userId="8c212c0b-ef34-405a-99b7-f23b1a01e564" providerId="ADAL" clId="{152A94F0-AA3E-4F04-9684-CA034CA1BF8F}" dt="2024-04-24T07:20:41.235" v="173" actId="571"/>
          <ac:spMkLst>
            <pc:docMk/>
            <pc:sldMk cId="3609244598" sldId="2147481184"/>
            <ac:spMk id="8" creationId="{98AE2103-BD3E-CDF9-FA10-6C54D6E38281}"/>
          </ac:spMkLst>
        </pc:spChg>
        <pc:spChg chg="add mod">
          <ac:chgData name="Emmanuel Gallis" userId="8c212c0b-ef34-405a-99b7-f23b1a01e564" providerId="ADAL" clId="{152A94F0-AA3E-4F04-9684-CA034CA1BF8F}" dt="2024-04-24T07:20:41.235" v="173" actId="571"/>
          <ac:spMkLst>
            <pc:docMk/>
            <pc:sldMk cId="3609244598" sldId="2147481184"/>
            <ac:spMk id="9" creationId="{9F5067CE-E2E6-ED32-7F79-A1D930A99AC4}"/>
          </ac:spMkLst>
        </pc:spChg>
        <pc:spChg chg="add mod">
          <ac:chgData name="Emmanuel Gallis" userId="8c212c0b-ef34-405a-99b7-f23b1a01e564" providerId="ADAL" clId="{152A94F0-AA3E-4F04-9684-CA034CA1BF8F}" dt="2024-04-24T07:28:41.162" v="244" actId="1076"/>
          <ac:spMkLst>
            <pc:docMk/>
            <pc:sldMk cId="3609244598" sldId="2147481184"/>
            <ac:spMk id="10" creationId="{54E8F866-933A-0CCB-B344-792EEE348AE5}"/>
          </ac:spMkLst>
        </pc:spChg>
        <pc:spChg chg="add mod">
          <ac:chgData name="Emmanuel Gallis" userId="8c212c0b-ef34-405a-99b7-f23b1a01e564" providerId="ADAL" clId="{152A94F0-AA3E-4F04-9684-CA034CA1BF8F}" dt="2024-04-24T07:28:03.294" v="241" actId="207"/>
          <ac:spMkLst>
            <pc:docMk/>
            <pc:sldMk cId="3609244598" sldId="2147481184"/>
            <ac:spMk id="11" creationId="{8EEB7220-B4CD-6D3D-3C0C-D766424E0F32}"/>
          </ac:spMkLst>
        </pc:spChg>
        <pc:spChg chg="add mod">
          <ac:chgData name="Emmanuel Gallis" userId="8c212c0b-ef34-405a-99b7-f23b1a01e564" providerId="ADAL" clId="{152A94F0-AA3E-4F04-9684-CA034CA1BF8F}" dt="2024-04-24T07:28:22.627" v="242" actId="207"/>
          <ac:spMkLst>
            <pc:docMk/>
            <pc:sldMk cId="3609244598" sldId="2147481184"/>
            <ac:spMk id="12" creationId="{004206E4-3683-F249-8196-5B3CBAFAC015}"/>
          </ac:spMkLst>
        </pc:spChg>
        <pc:spChg chg="add mod">
          <ac:chgData name="Emmanuel Gallis" userId="8c212c0b-ef34-405a-99b7-f23b1a01e564" providerId="ADAL" clId="{152A94F0-AA3E-4F04-9684-CA034CA1BF8F}" dt="2024-04-24T07:28:03.294" v="241" actId="207"/>
          <ac:spMkLst>
            <pc:docMk/>
            <pc:sldMk cId="3609244598" sldId="2147481184"/>
            <ac:spMk id="13" creationId="{A47F01FA-93B6-D05C-2277-1CA28441F96C}"/>
          </ac:spMkLst>
        </pc:spChg>
        <pc:spChg chg="add mod">
          <ac:chgData name="Emmanuel Gallis" userId="8c212c0b-ef34-405a-99b7-f23b1a01e564" providerId="ADAL" clId="{152A94F0-AA3E-4F04-9684-CA034CA1BF8F}" dt="2024-04-24T07:28:22.627" v="242" actId="207"/>
          <ac:spMkLst>
            <pc:docMk/>
            <pc:sldMk cId="3609244598" sldId="2147481184"/>
            <ac:spMk id="14" creationId="{13475521-B4DB-2A9D-7382-8D8ADE428782}"/>
          </ac:spMkLst>
        </pc:spChg>
        <pc:spChg chg="add mod">
          <ac:chgData name="Emmanuel Gallis" userId="8c212c0b-ef34-405a-99b7-f23b1a01e564" providerId="ADAL" clId="{152A94F0-AA3E-4F04-9684-CA034CA1BF8F}" dt="2024-04-24T07:28:03.294" v="241" actId="207"/>
          <ac:spMkLst>
            <pc:docMk/>
            <pc:sldMk cId="3609244598" sldId="2147481184"/>
            <ac:spMk id="15" creationId="{0243D727-25F7-6AC8-5DE4-E4D55F62BAB7}"/>
          </ac:spMkLst>
        </pc:spChg>
        <pc:spChg chg="add mod">
          <ac:chgData name="Emmanuel Gallis" userId="8c212c0b-ef34-405a-99b7-f23b1a01e564" providerId="ADAL" clId="{152A94F0-AA3E-4F04-9684-CA034CA1BF8F}" dt="2024-04-24T07:28:22.627" v="242" actId="207"/>
          <ac:spMkLst>
            <pc:docMk/>
            <pc:sldMk cId="3609244598" sldId="2147481184"/>
            <ac:spMk id="16" creationId="{2CED5C46-5CEB-3816-B285-2D8E13377633}"/>
          </ac:spMkLst>
        </pc:spChg>
        <pc:spChg chg="add mod">
          <ac:chgData name="Emmanuel Gallis" userId="8c212c0b-ef34-405a-99b7-f23b1a01e564" providerId="ADAL" clId="{152A94F0-AA3E-4F04-9684-CA034CA1BF8F}" dt="2024-04-24T07:28:03.294" v="241" actId="207"/>
          <ac:spMkLst>
            <pc:docMk/>
            <pc:sldMk cId="3609244598" sldId="2147481184"/>
            <ac:spMk id="17" creationId="{3DF87DE6-D28E-BFAE-4C9D-DEFA1C4DCB30}"/>
          </ac:spMkLst>
        </pc:spChg>
        <pc:spChg chg="add mod">
          <ac:chgData name="Emmanuel Gallis" userId="8c212c0b-ef34-405a-99b7-f23b1a01e564" providerId="ADAL" clId="{152A94F0-AA3E-4F04-9684-CA034CA1BF8F}" dt="2024-04-24T07:28:22.627" v="242" actId="207"/>
          <ac:spMkLst>
            <pc:docMk/>
            <pc:sldMk cId="3609244598" sldId="2147481184"/>
            <ac:spMk id="18" creationId="{4208BB73-E693-F922-5F71-82EB80FE8E6A}"/>
          </ac:spMkLst>
        </pc:spChg>
        <pc:spChg chg="add mod">
          <ac:chgData name="Emmanuel Gallis" userId="8c212c0b-ef34-405a-99b7-f23b1a01e564" providerId="ADAL" clId="{152A94F0-AA3E-4F04-9684-CA034CA1BF8F}" dt="2024-04-24T07:28:03.294" v="241" actId="207"/>
          <ac:spMkLst>
            <pc:docMk/>
            <pc:sldMk cId="3609244598" sldId="2147481184"/>
            <ac:spMk id="19" creationId="{5B13597A-9691-F72C-764E-1EDD8C5B9441}"/>
          </ac:spMkLst>
        </pc:spChg>
        <pc:spChg chg="add mod">
          <ac:chgData name="Emmanuel Gallis" userId="8c212c0b-ef34-405a-99b7-f23b1a01e564" providerId="ADAL" clId="{152A94F0-AA3E-4F04-9684-CA034CA1BF8F}" dt="2024-04-24T07:28:22.627" v="242" actId="207"/>
          <ac:spMkLst>
            <pc:docMk/>
            <pc:sldMk cId="3609244598" sldId="2147481184"/>
            <ac:spMk id="20" creationId="{FD62CE80-883D-5B55-E41A-B4F9D262CF12}"/>
          </ac:spMkLst>
        </pc:spChg>
        <pc:spChg chg="add mod">
          <ac:chgData name="Emmanuel Gallis" userId="8c212c0b-ef34-405a-99b7-f23b1a01e564" providerId="ADAL" clId="{152A94F0-AA3E-4F04-9684-CA034CA1BF8F}" dt="2024-04-24T07:26:25.662" v="230" actId="571"/>
          <ac:spMkLst>
            <pc:docMk/>
            <pc:sldMk cId="3609244598" sldId="2147481184"/>
            <ac:spMk id="21" creationId="{4BADC3B3-B595-BDAE-3259-618FC1D084B1}"/>
          </ac:spMkLst>
        </pc:spChg>
        <pc:spChg chg="add mod">
          <ac:chgData name="Emmanuel Gallis" userId="8c212c0b-ef34-405a-99b7-f23b1a01e564" providerId="ADAL" clId="{152A94F0-AA3E-4F04-9684-CA034CA1BF8F}" dt="2024-04-24T07:26:25.662" v="230" actId="571"/>
          <ac:spMkLst>
            <pc:docMk/>
            <pc:sldMk cId="3609244598" sldId="2147481184"/>
            <ac:spMk id="22" creationId="{702B6424-EB08-098C-6BF0-9E94A8E8BC53}"/>
          </ac:spMkLst>
        </pc:spChg>
        <pc:spChg chg="add mod">
          <ac:chgData name="Emmanuel Gallis" userId="8c212c0b-ef34-405a-99b7-f23b1a01e564" providerId="ADAL" clId="{152A94F0-AA3E-4F04-9684-CA034CA1BF8F}" dt="2024-04-24T07:26:25.662" v="230" actId="571"/>
          <ac:spMkLst>
            <pc:docMk/>
            <pc:sldMk cId="3609244598" sldId="2147481184"/>
            <ac:spMk id="23" creationId="{86847AFF-8C69-708E-A30E-8E7A065B6354}"/>
          </ac:spMkLst>
        </pc:spChg>
        <pc:spChg chg="add mod">
          <ac:chgData name="Emmanuel Gallis" userId="8c212c0b-ef34-405a-99b7-f23b1a01e564" providerId="ADAL" clId="{152A94F0-AA3E-4F04-9684-CA034CA1BF8F}" dt="2024-04-24T07:26:25.662" v="230" actId="571"/>
          <ac:spMkLst>
            <pc:docMk/>
            <pc:sldMk cId="3609244598" sldId="2147481184"/>
            <ac:spMk id="24" creationId="{82CDEF63-514C-2B85-EF6E-67360E91FBF4}"/>
          </ac:spMkLst>
        </pc:spChg>
        <pc:spChg chg="add del mod">
          <ac:chgData name="Emmanuel Gallis" userId="8c212c0b-ef34-405a-99b7-f23b1a01e564" providerId="ADAL" clId="{152A94F0-AA3E-4F04-9684-CA034CA1BF8F}" dt="2024-04-24T07:26:52.940" v="234" actId="478"/>
          <ac:spMkLst>
            <pc:docMk/>
            <pc:sldMk cId="3609244598" sldId="2147481184"/>
            <ac:spMk id="25" creationId="{11339ED8-0447-C131-6E29-FC55436CBED4}"/>
          </ac:spMkLst>
        </pc:spChg>
        <pc:spChg chg="add del mod">
          <ac:chgData name="Emmanuel Gallis" userId="8c212c0b-ef34-405a-99b7-f23b1a01e564" providerId="ADAL" clId="{152A94F0-AA3E-4F04-9684-CA034CA1BF8F}" dt="2024-04-24T07:26:52.940" v="234" actId="478"/>
          <ac:spMkLst>
            <pc:docMk/>
            <pc:sldMk cId="3609244598" sldId="2147481184"/>
            <ac:spMk id="26" creationId="{C6A586B1-035D-06CD-E9A6-C1DCFBF4108E}"/>
          </ac:spMkLst>
        </pc:spChg>
        <pc:spChg chg="add mod">
          <ac:chgData name="Emmanuel Gallis" userId="8c212c0b-ef34-405a-99b7-f23b1a01e564" providerId="ADAL" clId="{152A94F0-AA3E-4F04-9684-CA034CA1BF8F}" dt="2024-04-24T07:28:03.294" v="241" actId="207"/>
          <ac:spMkLst>
            <pc:docMk/>
            <pc:sldMk cId="3609244598" sldId="2147481184"/>
            <ac:spMk id="27" creationId="{79FC26E9-9478-B2B6-186A-B12B076251CE}"/>
          </ac:spMkLst>
        </pc:spChg>
        <pc:spChg chg="add mod">
          <ac:chgData name="Emmanuel Gallis" userId="8c212c0b-ef34-405a-99b7-f23b1a01e564" providerId="ADAL" clId="{152A94F0-AA3E-4F04-9684-CA034CA1BF8F}" dt="2024-04-24T07:28:22.627" v="242" actId="207"/>
          <ac:spMkLst>
            <pc:docMk/>
            <pc:sldMk cId="3609244598" sldId="2147481184"/>
            <ac:spMk id="28" creationId="{E4581651-516B-66E4-6EB0-1F5E4174516F}"/>
          </ac:spMkLst>
        </pc:spChg>
        <pc:spChg chg="add mod">
          <ac:chgData name="Emmanuel Gallis" userId="8c212c0b-ef34-405a-99b7-f23b1a01e564" providerId="ADAL" clId="{152A94F0-AA3E-4F04-9684-CA034CA1BF8F}" dt="2024-04-24T07:28:03.294" v="241" actId="207"/>
          <ac:spMkLst>
            <pc:docMk/>
            <pc:sldMk cId="3609244598" sldId="2147481184"/>
            <ac:spMk id="29" creationId="{8CDBA44B-07F2-73E8-24E1-2A3526CA1A28}"/>
          </ac:spMkLst>
        </pc:spChg>
        <pc:spChg chg="add mod">
          <ac:chgData name="Emmanuel Gallis" userId="8c212c0b-ef34-405a-99b7-f23b1a01e564" providerId="ADAL" clId="{152A94F0-AA3E-4F04-9684-CA034CA1BF8F}" dt="2024-04-24T07:28:22.627" v="242" actId="207"/>
          <ac:spMkLst>
            <pc:docMk/>
            <pc:sldMk cId="3609244598" sldId="2147481184"/>
            <ac:spMk id="30" creationId="{DD50654D-1331-F7D9-C57C-71544C78B5E2}"/>
          </ac:spMkLst>
        </pc:spChg>
        <pc:spChg chg="add mod">
          <ac:chgData name="Emmanuel Gallis" userId="8c212c0b-ef34-405a-99b7-f23b1a01e564" providerId="ADAL" clId="{152A94F0-AA3E-4F04-9684-CA034CA1BF8F}" dt="2024-04-24T07:28:03.294" v="241" actId="207"/>
          <ac:spMkLst>
            <pc:docMk/>
            <pc:sldMk cId="3609244598" sldId="2147481184"/>
            <ac:spMk id="31" creationId="{B9F0F25F-1A46-F804-FD02-494D8A6C49CB}"/>
          </ac:spMkLst>
        </pc:spChg>
        <pc:spChg chg="add mod">
          <ac:chgData name="Emmanuel Gallis" userId="8c212c0b-ef34-405a-99b7-f23b1a01e564" providerId="ADAL" clId="{152A94F0-AA3E-4F04-9684-CA034CA1BF8F}" dt="2024-04-24T07:28:22.627" v="242" actId="207"/>
          <ac:spMkLst>
            <pc:docMk/>
            <pc:sldMk cId="3609244598" sldId="2147481184"/>
            <ac:spMk id="32" creationId="{F3A95EDA-B46F-561C-0E39-3AC9F59D8DC8}"/>
          </ac:spMkLst>
        </pc:spChg>
        <pc:spChg chg="add mod">
          <ac:chgData name="Emmanuel Gallis" userId="8c212c0b-ef34-405a-99b7-f23b1a01e564" providerId="ADAL" clId="{152A94F0-AA3E-4F04-9684-CA034CA1BF8F}" dt="2024-04-24T07:28:03.294" v="241" actId="207"/>
          <ac:spMkLst>
            <pc:docMk/>
            <pc:sldMk cId="3609244598" sldId="2147481184"/>
            <ac:spMk id="33" creationId="{04D8432C-F2B2-D0CE-5AE7-E746072B5AFD}"/>
          </ac:spMkLst>
        </pc:spChg>
        <pc:spChg chg="add mod">
          <ac:chgData name="Emmanuel Gallis" userId="8c212c0b-ef34-405a-99b7-f23b1a01e564" providerId="ADAL" clId="{152A94F0-AA3E-4F04-9684-CA034CA1BF8F}" dt="2024-04-24T07:28:22.627" v="242" actId="207"/>
          <ac:spMkLst>
            <pc:docMk/>
            <pc:sldMk cId="3609244598" sldId="2147481184"/>
            <ac:spMk id="34" creationId="{78C82F90-F0AC-DCDC-8900-41823964392E}"/>
          </ac:spMkLst>
        </pc:spChg>
        <pc:spChg chg="add mod">
          <ac:chgData name="Emmanuel Gallis" userId="8c212c0b-ef34-405a-99b7-f23b1a01e564" providerId="ADAL" clId="{152A94F0-AA3E-4F04-9684-CA034CA1BF8F}" dt="2024-04-24T07:28:03.294" v="241" actId="207"/>
          <ac:spMkLst>
            <pc:docMk/>
            <pc:sldMk cId="3609244598" sldId="2147481184"/>
            <ac:spMk id="35" creationId="{1409B84D-6981-7BC3-CA43-8E25D83890C7}"/>
          </ac:spMkLst>
        </pc:spChg>
        <pc:spChg chg="add mod">
          <ac:chgData name="Emmanuel Gallis" userId="8c212c0b-ef34-405a-99b7-f23b1a01e564" providerId="ADAL" clId="{152A94F0-AA3E-4F04-9684-CA034CA1BF8F}" dt="2024-04-24T07:28:22.627" v="242" actId="207"/>
          <ac:spMkLst>
            <pc:docMk/>
            <pc:sldMk cId="3609244598" sldId="2147481184"/>
            <ac:spMk id="36" creationId="{419692CD-2513-A779-2B1A-3371EE7DBC05}"/>
          </ac:spMkLst>
        </pc:spChg>
        <pc:spChg chg="add mod">
          <ac:chgData name="Emmanuel Gallis" userId="8c212c0b-ef34-405a-99b7-f23b1a01e564" providerId="ADAL" clId="{152A94F0-AA3E-4F04-9684-CA034CA1BF8F}" dt="2024-04-24T07:28:58.988" v="246" actId="1076"/>
          <ac:spMkLst>
            <pc:docMk/>
            <pc:sldMk cId="3609244598" sldId="2147481184"/>
            <ac:spMk id="37" creationId="{C06AAB61-876E-4374-FE4D-C24D44A41032}"/>
          </ac:spMkLst>
        </pc:spChg>
        <pc:spChg chg="add mod">
          <ac:chgData name="Emmanuel Gallis" userId="8c212c0b-ef34-405a-99b7-f23b1a01e564" providerId="ADAL" clId="{152A94F0-AA3E-4F04-9684-CA034CA1BF8F}" dt="2024-04-24T07:29:07.910" v="247" actId="1076"/>
          <ac:spMkLst>
            <pc:docMk/>
            <pc:sldMk cId="3609244598" sldId="2147481184"/>
            <ac:spMk id="38" creationId="{4AA2F983-9412-5617-DD27-6FCB7818337C}"/>
          </ac:spMkLst>
        </pc:spChg>
        <pc:spChg chg="add mod">
          <ac:chgData name="Emmanuel Gallis" userId="8c212c0b-ef34-405a-99b7-f23b1a01e564" providerId="ADAL" clId="{152A94F0-AA3E-4F04-9684-CA034CA1BF8F}" dt="2024-04-24T07:29:07.910" v="247" actId="1076"/>
          <ac:spMkLst>
            <pc:docMk/>
            <pc:sldMk cId="3609244598" sldId="2147481184"/>
            <ac:spMk id="39" creationId="{DF1B344A-4D3A-F579-8D2A-2DCF9098A4AF}"/>
          </ac:spMkLst>
        </pc:spChg>
        <pc:spChg chg="add mod">
          <ac:chgData name="Emmanuel Gallis" userId="8c212c0b-ef34-405a-99b7-f23b1a01e564" providerId="ADAL" clId="{152A94F0-AA3E-4F04-9684-CA034CA1BF8F}" dt="2024-04-24T07:29:07.910" v="247" actId="1076"/>
          <ac:spMkLst>
            <pc:docMk/>
            <pc:sldMk cId="3609244598" sldId="2147481184"/>
            <ac:spMk id="40" creationId="{D66D8AF9-E026-F84F-0191-2364614BF7D9}"/>
          </ac:spMkLst>
        </pc:spChg>
        <pc:spChg chg="add mod">
          <ac:chgData name="Emmanuel Gallis" userId="8c212c0b-ef34-405a-99b7-f23b1a01e564" providerId="ADAL" clId="{152A94F0-AA3E-4F04-9684-CA034CA1BF8F}" dt="2024-04-24T07:29:07.910" v="247" actId="1076"/>
          <ac:spMkLst>
            <pc:docMk/>
            <pc:sldMk cId="3609244598" sldId="2147481184"/>
            <ac:spMk id="41" creationId="{D0318430-E5BA-8887-3B0F-DC7E06A7E952}"/>
          </ac:spMkLst>
        </pc:spChg>
      </pc:sldChg>
      <pc:sldChg chg="addSp delSp modSp add mod modAnim">
        <pc:chgData name="Emmanuel Gallis" userId="8c212c0b-ef34-405a-99b7-f23b1a01e564" providerId="ADAL" clId="{152A94F0-AA3E-4F04-9684-CA034CA1BF8F}" dt="2024-04-24T07:56:21.435" v="643"/>
        <pc:sldMkLst>
          <pc:docMk/>
          <pc:sldMk cId="568001810" sldId="2147481220"/>
        </pc:sldMkLst>
        <pc:spChg chg="mod">
          <ac:chgData name="Emmanuel Gallis" userId="8c212c0b-ef34-405a-99b7-f23b1a01e564" providerId="ADAL" clId="{152A94F0-AA3E-4F04-9684-CA034CA1BF8F}" dt="2024-04-24T07:30:22.261" v="336" actId="20577"/>
          <ac:spMkLst>
            <pc:docMk/>
            <pc:sldMk cId="568001810" sldId="2147481220"/>
            <ac:spMk id="2" creationId="{E7818273-3196-38AB-DCEE-2EBB2A4C62C7}"/>
          </ac:spMkLst>
        </pc:spChg>
        <pc:spChg chg="mod">
          <ac:chgData name="Emmanuel Gallis" userId="8c212c0b-ef34-405a-99b7-f23b1a01e564" providerId="ADAL" clId="{152A94F0-AA3E-4F04-9684-CA034CA1BF8F}" dt="2024-04-24T07:31:58.130" v="369" actId="6549"/>
          <ac:spMkLst>
            <pc:docMk/>
            <pc:sldMk cId="568001810" sldId="2147481220"/>
            <ac:spMk id="3" creationId="{48AEBEAE-F498-FAA6-D1CD-2C6C6BC9C1B8}"/>
          </ac:spMkLst>
        </pc:spChg>
        <pc:spChg chg="add mod">
          <ac:chgData name="Emmanuel Gallis" userId="8c212c0b-ef34-405a-99b7-f23b1a01e564" providerId="ADAL" clId="{152A94F0-AA3E-4F04-9684-CA034CA1BF8F}" dt="2024-04-24T07:34:27.334" v="395" actId="14100"/>
          <ac:spMkLst>
            <pc:docMk/>
            <pc:sldMk cId="568001810" sldId="2147481220"/>
            <ac:spMk id="8" creationId="{162F4FF8-9D44-2B8A-1224-44C2E3842C5A}"/>
          </ac:spMkLst>
        </pc:spChg>
        <pc:spChg chg="add mod">
          <ac:chgData name="Emmanuel Gallis" userId="8c212c0b-ef34-405a-99b7-f23b1a01e564" providerId="ADAL" clId="{152A94F0-AA3E-4F04-9684-CA034CA1BF8F}" dt="2024-04-24T07:34:27.066" v="394" actId="14100"/>
          <ac:spMkLst>
            <pc:docMk/>
            <pc:sldMk cId="568001810" sldId="2147481220"/>
            <ac:spMk id="9" creationId="{A548C95D-25A3-71A9-C6A0-55631AA82D0C}"/>
          </ac:spMkLst>
        </pc:spChg>
        <pc:spChg chg="add mod">
          <ac:chgData name="Emmanuel Gallis" userId="8c212c0b-ef34-405a-99b7-f23b1a01e564" providerId="ADAL" clId="{152A94F0-AA3E-4F04-9684-CA034CA1BF8F}" dt="2024-04-24T07:33:47.615" v="388" actId="14100"/>
          <ac:spMkLst>
            <pc:docMk/>
            <pc:sldMk cId="568001810" sldId="2147481220"/>
            <ac:spMk id="21" creationId="{54A9E7B9-8504-1446-2090-2F70D72A3D97}"/>
          </ac:spMkLst>
        </pc:spChg>
        <pc:spChg chg="add del mod">
          <ac:chgData name="Emmanuel Gallis" userId="8c212c0b-ef34-405a-99b7-f23b1a01e564" providerId="ADAL" clId="{152A94F0-AA3E-4F04-9684-CA034CA1BF8F}" dt="2024-04-24T07:33:35.855" v="386" actId="478"/>
          <ac:spMkLst>
            <pc:docMk/>
            <pc:sldMk cId="568001810" sldId="2147481220"/>
            <ac:spMk id="22" creationId="{2FEA20D5-E7D4-385E-E69A-6B34C31A3E20}"/>
          </ac:spMkLst>
        </pc:spChg>
        <pc:spChg chg="add mod">
          <ac:chgData name="Emmanuel Gallis" userId="8c212c0b-ef34-405a-99b7-f23b1a01e564" providerId="ADAL" clId="{152A94F0-AA3E-4F04-9684-CA034CA1BF8F}" dt="2024-04-24T07:33:31.258" v="384" actId="14100"/>
          <ac:spMkLst>
            <pc:docMk/>
            <pc:sldMk cId="568001810" sldId="2147481220"/>
            <ac:spMk id="23" creationId="{1463A798-93D2-1032-5011-13F0CA18B206}"/>
          </ac:spMkLst>
        </pc:spChg>
        <pc:spChg chg="add del mod">
          <ac:chgData name="Emmanuel Gallis" userId="8c212c0b-ef34-405a-99b7-f23b1a01e564" providerId="ADAL" clId="{152A94F0-AA3E-4F04-9684-CA034CA1BF8F}" dt="2024-04-24T07:33:27.639" v="383" actId="478"/>
          <ac:spMkLst>
            <pc:docMk/>
            <pc:sldMk cId="568001810" sldId="2147481220"/>
            <ac:spMk id="24" creationId="{21CF4263-9A50-B8E3-3A54-1A9AAF9460B7}"/>
          </ac:spMkLst>
        </pc:spChg>
        <pc:spChg chg="add mod">
          <ac:chgData name="Emmanuel Gallis" userId="8c212c0b-ef34-405a-99b7-f23b1a01e564" providerId="ADAL" clId="{152A94F0-AA3E-4F04-9684-CA034CA1BF8F}" dt="2024-04-24T07:33:34.150" v="385" actId="14100"/>
          <ac:spMkLst>
            <pc:docMk/>
            <pc:sldMk cId="568001810" sldId="2147481220"/>
            <ac:spMk id="25" creationId="{F60A2F25-F7D6-592E-C18F-ECF59983F3F1}"/>
          </ac:spMkLst>
        </pc:spChg>
        <pc:spChg chg="add del mod">
          <ac:chgData name="Emmanuel Gallis" userId="8c212c0b-ef34-405a-99b7-f23b1a01e564" providerId="ADAL" clId="{152A94F0-AA3E-4F04-9684-CA034CA1BF8F}" dt="2024-04-24T07:33:26.980" v="382" actId="478"/>
          <ac:spMkLst>
            <pc:docMk/>
            <pc:sldMk cId="568001810" sldId="2147481220"/>
            <ac:spMk id="26" creationId="{D1BB420E-1A82-5FD8-B52E-3D381F90CD5C}"/>
          </ac:spMkLst>
        </pc:spChg>
        <pc:spChg chg="add mod">
          <ac:chgData name="Emmanuel Gallis" userId="8c212c0b-ef34-405a-99b7-f23b1a01e564" providerId="ADAL" clId="{152A94F0-AA3E-4F04-9684-CA034CA1BF8F}" dt="2024-04-24T07:34:26.786" v="393" actId="14100"/>
          <ac:spMkLst>
            <pc:docMk/>
            <pc:sldMk cId="568001810" sldId="2147481220"/>
            <ac:spMk id="42" creationId="{8C80FDC6-300E-2A6C-42AC-3A14A481CBF0}"/>
          </ac:spMkLst>
        </pc:spChg>
        <pc:spChg chg="add mod">
          <ac:chgData name="Emmanuel Gallis" userId="8c212c0b-ef34-405a-99b7-f23b1a01e564" providerId="ADAL" clId="{152A94F0-AA3E-4F04-9684-CA034CA1BF8F}" dt="2024-04-24T07:55:35.252" v="610" actId="1076"/>
          <ac:spMkLst>
            <pc:docMk/>
            <pc:sldMk cId="568001810" sldId="2147481220"/>
            <ac:spMk id="43" creationId="{DCC47194-50DB-5100-5A9E-82EEFE4B2D3B}"/>
          </ac:spMkLst>
        </pc:spChg>
        <pc:spChg chg="add mod">
          <ac:chgData name="Emmanuel Gallis" userId="8c212c0b-ef34-405a-99b7-f23b1a01e564" providerId="ADAL" clId="{152A94F0-AA3E-4F04-9684-CA034CA1BF8F}" dt="2024-04-24T07:55:55.944" v="641" actId="20577"/>
          <ac:spMkLst>
            <pc:docMk/>
            <pc:sldMk cId="568001810" sldId="2147481220"/>
            <ac:spMk id="67" creationId="{268EE101-EF16-4682-DB7B-90298ECE9CDA}"/>
          </ac:spMkLst>
        </pc:spChg>
        <pc:cxnChg chg="add mod">
          <ac:chgData name="Emmanuel Gallis" userId="8c212c0b-ef34-405a-99b7-f23b1a01e564" providerId="ADAL" clId="{152A94F0-AA3E-4F04-9684-CA034CA1BF8F}" dt="2024-04-24T07:55:35.252" v="610" actId="1076"/>
          <ac:cxnSpMkLst>
            <pc:docMk/>
            <pc:sldMk cId="568001810" sldId="2147481220"/>
            <ac:cxnSpMk id="44" creationId="{D6962E19-2C34-6FB9-8BA0-3F0ACFB1C3DE}"/>
          </ac:cxnSpMkLst>
        </pc:cxnChg>
        <pc:cxnChg chg="add mod">
          <ac:chgData name="Emmanuel Gallis" userId="8c212c0b-ef34-405a-99b7-f23b1a01e564" providerId="ADAL" clId="{152A94F0-AA3E-4F04-9684-CA034CA1BF8F}" dt="2024-04-24T07:55:35.252" v="610" actId="1076"/>
          <ac:cxnSpMkLst>
            <pc:docMk/>
            <pc:sldMk cId="568001810" sldId="2147481220"/>
            <ac:cxnSpMk id="46" creationId="{7EFFDF9B-6BC0-4709-9D06-CFE31EBB1C83}"/>
          </ac:cxnSpMkLst>
        </pc:cxnChg>
        <pc:cxnChg chg="add mod">
          <ac:chgData name="Emmanuel Gallis" userId="8c212c0b-ef34-405a-99b7-f23b1a01e564" providerId="ADAL" clId="{152A94F0-AA3E-4F04-9684-CA034CA1BF8F}" dt="2024-04-24T07:55:35.252" v="610" actId="1076"/>
          <ac:cxnSpMkLst>
            <pc:docMk/>
            <pc:sldMk cId="568001810" sldId="2147481220"/>
            <ac:cxnSpMk id="49" creationId="{721D6482-3E7F-8948-1C49-C635CB812A8F}"/>
          </ac:cxnSpMkLst>
        </pc:cxnChg>
        <pc:cxnChg chg="add mod">
          <ac:chgData name="Emmanuel Gallis" userId="8c212c0b-ef34-405a-99b7-f23b1a01e564" providerId="ADAL" clId="{152A94F0-AA3E-4F04-9684-CA034CA1BF8F}" dt="2024-04-24T07:55:35.252" v="610" actId="1076"/>
          <ac:cxnSpMkLst>
            <pc:docMk/>
            <pc:sldMk cId="568001810" sldId="2147481220"/>
            <ac:cxnSpMk id="52" creationId="{ED99C13A-EE5C-047C-6344-EF96D517D83A}"/>
          </ac:cxnSpMkLst>
        </pc:cxnChg>
        <pc:cxnChg chg="add mod">
          <ac:chgData name="Emmanuel Gallis" userId="8c212c0b-ef34-405a-99b7-f23b1a01e564" providerId="ADAL" clId="{152A94F0-AA3E-4F04-9684-CA034CA1BF8F}" dt="2024-04-24T07:55:35.252" v="610" actId="1076"/>
          <ac:cxnSpMkLst>
            <pc:docMk/>
            <pc:sldMk cId="568001810" sldId="2147481220"/>
            <ac:cxnSpMk id="55" creationId="{602E41A8-CCEB-D5B8-D9BF-227713A902EC}"/>
          </ac:cxnSpMkLst>
        </pc:cxnChg>
        <pc:cxnChg chg="add mod">
          <ac:chgData name="Emmanuel Gallis" userId="8c212c0b-ef34-405a-99b7-f23b1a01e564" providerId="ADAL" clId="{152A94F0-AA3E-4F04-9684-CA034CA1BF8F}" dt="2024-04-24T07:55:35.252" v="610" actId="1076"/>
          <ac:cxnSpMkLst>
            <pc:docMk/>
            <pc:sldMk cId="568001810" sldId="2147481220"/>
            <ac:cxnSpMk id="58" creationId="{F508C3F5-2D37-5321-96C2-9C81ABD36B3D}"/>
          </ac:cxnSpMkLst>
        </pc:cxnChg>
      </pc:sldChg>
      <pc:sldChg chg="addSp delSp modSp add mod delAnim modAnim">
        <pc:chgData name="Emmanuel Gallis" userId="8c212c0b-ef34-405a-99b7-f23b1a01e564" providerId="ADAL" clId="{152A94F0-AA3E-4F04-9684-CA034CA1BF8F}" dt="2024-04-24T08:04:53.017" v="744" actId="179"/>
        <pc:sldMkLst>
          <pc:docMk/>
          <pc:sldMk cId="812485087" sldId="2147481221"/>
        </pc:sldMkLst>
        <pc:spChg chg="mod">
          <ac:chgData name="Emmanuel Gallis" userId="8c212c0b-ef34-405a-99b7-f23b1a01e564" providerId="ADAL" clId="{152A94F0-AA3E-4F04-9684-CA034CA1BF8F}" dt="2024-04-24T07:35:52.105" v="489" actId="20577"/>
          <ac:spMkLst>
            <pc:docMk/>
            <pc:sldMk cId="812485087" sldId="2147481221"/>
            <ac:spMk id="3" creationId="{48AEBEAE-F498-FAA6-D1CD-2C6C6BC9C1B8}"/>
          </ac:spMkLst>
        </pc:spChg>
        <pc:spChg chg="mod">
          <ac:chgData name="Emmanuel Gallis" userId="8c212c0b-ef34-405a-99b7-f23b1a01e564" providerId="ADAL" clId="{152A94F0-AA3E-4F04-9684-CA034CA1BF8F}" dt="2024-04-24T07:52:45.906" v="570" actId="207"/>
          <ac:spMkLst>
            <pc:docMk/>
            <pc:sldMk cId="812485087" sldId="2147481221"/>
            <ac:spMk id="8" creationId="{162F4FF8-9D44-2B8A-1224-44C2E3842C5A}"/>
          </ac:spMkLst>
        </pc:spChg>
        <pc:spChg chg="mod">
          <ac:chgData name="Emmanuel Gallis" userId="8c212c0b-ef34-405a-99b7-f23b1a01e564" providerId="ADAL" clId="{152A94F0-AA3E-4F04-9684-CA034CA1BF8F}" dt="2024-04-24T07:52:45.547" v="569" actId="207"/>
          <ac:spMkLst>
            <pc:docMk/>
            <pc:sldMk cId="812485087" sldId="2147481221"/>
            <ac:spMk id="9" creationId="{A548C95D-25A3-71A9-C6A0-55631AA82D0C}"/>
          </ac:spMkLst>
        </pc:spChg>
        <pc:spChg chg="mod">
          <ac:chgData name="Emmanuel Gallis" userId="8c212c0b-ef34-405a-99b7-f23b1a01e564" providerId="ADAL" clId="{152A94F0-AA3E-4F04-9684-CA034CA1BF8F}" dt="2024-04-24T07:52:44.912" v="567" actId="207"/>
          <ac:spMkLst>
            <pc:docMk/>
            <pc:sldMk cId="812485087" sldId="2147481221"/>
            <ac:spMk id="21" creationId="{54A9E7B9-8504-1446-2090-2F70D72A3D97}"/>
          </ac:spMkLst>
        </pc:spChg>
        <pc:spChg chg="add mod">
          <ac:chgData name="Emmanuel Gallis" userId="8c212c0b-ef34-405a-99b7-f23b1a01e564" providerId="ADAL" clId="{152A94F0-AA3E-4F04-9684-CA034CA1BF8F}" dt="2024-04-24T07:52:44.705" v="566" actId="207"/>
          <ac:spMkLst>
            <pc:docMk/>
            <pc:sldMk cId="812485087" sldId="2147481221"/>
            <ac:spMk id="22" creationId="{2649D624-6C93-464F-A16A-BA1AD1999FA0}"/>
          </ac:spMkLst>
        </pc:spChg>
        <pc:spChg chg="del">
          <ac:chgData name="Emmanuel Gallis" userId="8c212c0b-ef34-405a-99b7-f23b1a01e564" providerId="ADAL" clId="{152A94F0-AA3E-4F04-9684-CA034CA1BF8F}" dt="2024-04-24T07:36:02.530" v="490" actId="478"/>
          <ac:spMkLst>
            <pc:docMk/>
            <pc:sldMk cId="812485087" sldId="2147481221"/>
            <ac:spMk id="23" creationId="{1463A798-93D2-1032-5011-13F0CA18B206}"/>
          </ac:spMkLst>
        </pc:spChg>
        <pc:spChg chg="del">
          <ac:chgData name="Emmanuel Gallis" userId="8c212c0b-ef34-405a-99b7-f23b1a01e564" providerId="ADAL" clId="{152A94F0-AA3E-4F04-9684-CA034CA1BF8F}" dt="2024-04-24T07:36:02.960" v="491" actId="478"/>
          <ac:spMkLst>
            <pc:docMk/>
            <pc:sldMk cId="812485087" sldId="2147481221"/>
            <ac:spMk id="25" creationId="{F60A2F25-F7D6-592E-C18F-ECF59983F3F1}"/>
          </ac:spMkLst>
        </pc:spChg>
        <pc:spChg chg="mod">
          <ac:chgData name="Emmanuel Gallis" userId="8c212c0b-ef34-405a-99b7-f23b1a01e564" providerId="ADAL" clId="{152A94F0-AA3E-4F04-9684-CA034CA1BF8F}" dt="2024-04-24T07:52:45.147" v="568" actId="207"/>
          <ac:spMkLst>
            <pc:docMk/>
            <pc:sldMk cId="812485087" sldId="2147481221"/>
            <ac:spMk id="42" creationId="{8C80FDC6-300E-2A6C-42AC-3A14A481CBF0}"/>
          </ac:spMkLst>
        </pc:spChg>
        <pc:spChg chg="add mod">
          <ac:chgData name="Emmanuel Gallis" userId="8c212c0b-ef34-405a-99b7-f23b1a01e564" providerId="ADAL" clId="{152A94F0-AA3E-4F04-9684-CA034CA1BF8F}" dt="2024-04-24T07:52:44.497" v="565" actId="207"/>
          <ac:spMkLst>
            <pc:docMk/>
            <pc:sldMk cId="812485087" sldId="2147481221"/>
            <ac:spMk id="43" creationId="{CCC6DCFC-A5F1-B9A4-C156-363827F503E3}"/>
          </ac:spMkLst>
        </pc:spChg>
        <pc:spChg chg="add mod">
          <ac:chgData name="Emmanuel Gallis" userId="8c212c0b-ef34-405a-99b7-f23b1a01e564" providerId="ADAL" clId="{152A94F0-AA3E-4F04-9684-CA034CA1BF8F}" dt="2024-04-24T07:37:40.907" v="505" actId="571"/>
          <ac:spMkLst>
            <pc:docMk/>
            <pc:sldMk cId="812485087" sldId="2147481221"/>
            <ac:spMk id="46" creationId="{7831ED82-AE0E-C413-292D-F4E721D6F782}"/>
          </ac:spMkLst>
        </pc:spChg>
        <pc:spChg chg="add mod">
          <ac:chgData name="Emmanuel Gallis" userId="8c212c0b-ef34-405a-99b7-f23b1a01e564" providerId="ADAL" clId="{152A94F0-AA3E-4F04-9684-CA034CA1BF8F}" dt="2024-04-24T07:52:44.254" v="564" actId="207"/>
          <ac:spMkLst>
            <pc:docMk/>
            <pc:sldMk cId="812485087" sldId="2147481221"/>
            <ac:spMk id="47" creationId="{F9834E00-2F67-6A79-1612-071B15445015}"/>
          </ac:spMkLst>
        </pc:spChg>
        <pc:spChg chg="add mod">
          <ac:chgData name="Emmanuel Gallis" userId="8c212c0b-ef34-405a-99b7-f23b1a01e564" providerId="ADAL" clId="{152A94F0-AA3E-4F04-9684-CA034CA1BF8F}" dt="2024-04-24T07:59:40.249" v="655" actId="1076"/>
          <ac:spMkLst>
            <pc:docMk/>
            <pc:sldMk cId="812485087" sldId="2147481221"/>
            <ac:spMk id="51" creationId="{C9D3CB6B-FE49-162C-A7F6-81198AD9262D}"/>
          </ac:spMkLst>
        </pc:spChg>
        <pc:spChg chg="add mod">
          <ac:chgData name="Emmanuel Gallis" userId="8c212c0b-ef34-405a-99b7-f23b1a01e564" providerId="ADAL" clId="{152A94F0-AA3E-4F04-9684-CA034CA1BF8F}" dt="2024-04-24T08:04:53.017" v="744" actId="179"/>
          <ac:spMkLst>
            <pc:docMk/>
            <pc:sldMk cId="812485087" sldId="2147481221"/>
            <ac:spMk id="128" creationId="{B4C2297E-84A3-F62A-863C-22AB00D41697}"/>
          </ac:spMkLst>
        </pc:spChg>
        <pc:cxnChg chg="add mod">
          <ac:chgData name="Emmanuel Gallis" userId="8c212c0b-ef34-405a-99b7-f23b1a01e564" providerId="ADAL" clId="{152A94F0-AA3E-4F04-9684-CA034CA1BF8F}" dt="2024-04-24T07:36:53.667" v="498" actId="693"/>
          <ac:cxnSpMkLst>
            <pc:docMk/>
            <pc:sldMk cId="812485087" sldId="2147481221"/>
            <ac:cxnSpMk id="26" creationId="{6F87527C-54F4-9D1F-D469-2B290636A91B}"/>
          </ac:cxnSpMkLst>
        </pc:cxnChg>
        <pc:cxnChg chg="add mod">
          <ac:chgData name="Emmanuel Gallis" userId="8c212c0b-ef34-405a-99b7-f23b1a01e564" providerId="ADAL" clId="{152A94F0-AA3E-4F04-9684-CA034CA1BF8F}" dt="2024-04-24T07:37:14.218" v="502" actId="1076"/>
          <ac:cxnSpMkLst>
            <pc:docMk/>
            <pc:sldMk cId="812485087" sldId="2147481221"/>
            <ac:cxnSpMk id="44" creationId="{7DDF528C-D844-83B2-FA0A-49D1BE63F255}"/>
          </ac:cxnSpMkLst>
        </pc:cxnChg>
        <pc:cxnChg chg="add mod">
          <ac:chgData name="Emmanuel Gallis" userId="8c212c0b-ef34-405a-99b7-f23b1a01e564" providerId="ADAL" clId="{152A94F0-AA3E-4F04-9684-CA034CA1BF8F}" dt="2024-04-24T07:37:17.432" v="503" actId="571"/>
          <ac:cxnSpMkLst>
            <pc:docMk/>
            <pc:sldMk cId="812485087" sldId="2147481221"/>
            <ac:cxnSpMk id="45" creationId="{06C95D20-45C3-824F-E803-E624C6D0F0C8}"/>
          </ac:cxnSpMkLst>
        </pc:cxnChg>
        <pc:cxnChg chg="add mod">
          <ac:chgData name="Emmanuel Gallis" userId="8c212c0b-ef34-405a-99b7-f23b1a01e564" providerId="ADAL" clId="{152A94F0-AA3E-4F04-9684-CA034CA1BF8F}" dt="2024-04-24T07:37:56.251" v="507" actId="1076"/>
          <ac:cxnSpMkLst>
            <pc:docMk/>
            <pc:sldMk cId="812485087" sldId="2147481221"/>
            <ac:cxnSpMk id="48" creationId="{07052A7E-0BAE-BF78-8B40-FA3481033137}"/>
          </ac:cxnSpMkLst>
        </pc:cxnChg>
        <pc:cxnChg chg="add mod">
          <ac:chgData name="Emmanuel Gallis" userId="8c212c0b-ef34-405a-99b7-f23b1a01e564" providerId="ADAL" clId="{152A94F0-AA3E-4F04-9684-CA034CA1BF8F}" dt="2024-04-24T07:37:59.191" v="508" actId="1076"/>
          <ac:cxnSpMkLst>
            <pc:docMk/>
            <pc:sldMk cId="812485087" sldId="2147481221"/>
            <ac:cxnSpMk id="49" creationId="{15B2DBE9-F360-72DB-CA49-4DBD5DACE251}"/>
          </ac:cxnSpMkLst>
        </pc:cxnChg>
        <pc:cxnChg chg="add mod">
          <ac:chgData name="Emmanuel Gallis" userId="8c212c0b-ef34-405a-99b7-f23b1a01e564" providerId="ADAL" clId="{152A94F0-AA3E-4F04-9684-CA034CA1BF8F}" dt="2024-04-24T07:38:02.625" v="509" actId="571"/>
          <ac:cxnSpMkLst>
            <pc:docMk/>
            <pc:sldMk cId="812485087" sldId="2147481221"/>
            <ac:cxnSpMk id="50" creationId="{5EAB8C4F-ADD0-969E-2C6C-923F83717837}"/>
          </ac:cxnSpMkLst>
        </pc:cxnChg>
        <pc:cxnChg chg="add mod">
          <ac:chgData name="Emmanuel Gallis" userId="8c212c0b-ef34-405a-99b7-f23b1a01e564" providerId="ADAL" clId="{152A94F0-AA3E-4F04-9684-CA034CA1BF8F}" dt="2024-04-24T07:59:40.249" v="655" actId="1076"/>
          <ac:cxnSpMkLst>
            <pc:docMk/>
            <pc:sldMk cId="812485087" sldId="2147481221"/>
            <ac:cxnSpMk id="53" creationId="{EA73AE7C-E566-0282-5E9E-90B707907D5B}"/>
          </ac:cxnSpMkLst>
        </pc:cxnChg>
        <pc:cxnChg chg="add mod">
          <ac:chgData name="Emmanuel Gallis" userId="8c212c0b-ef34-405a-99b7-f23b1a01e564" providerId="ADAL" clId="{152A94F0-AA3E-4F04-9684-CA034CA1BF8F}" dt="2024-04-24T07:59:40.249" v="655" actId="1076"/>
          <ac:cxnSpMkLst>
            <pc:docMk/>
            <pc:sldMk cId="812485087" sldId="2147481221"/>
            <ac:cxnSpMk id="54" creationId="{6FDCB195-2F41-DE5A-F720-3F172439A599}"/>
          </ac:cxnSpMkLst>
        </pc:cxnChg>
        <pc:cxnChg chg="add mod">
          <ac:chgData name="Emmanuel Gallis" userId="8c212c0b-ef34-405a-99b7-f23b1a01e564" providerId="ADAL" clId="{152A94F0-AA3E-4F04-9684-CA034CA1BF8F}" dt="2024-04-24T07:59:40.249" v="655" actId="1076"/>
          <ac:cxnSpMkLst>
            <pc:docMk/>
            <pc:sldMk cId="812485087" sldId="2147481221"/>
            <ac:cxnSpMk id="63" creationId="{E0B236C6-3869-D718-0258-485CBA335C7C}"/>
          </ac:cxnSpMkLst>
        </pc:cxnChg>
        <pc:cxnChg chg="add mod">
          <ac:chgData name="Emmanuel Gallis" userId="8c212c0b-ef34-405a-99b7-f23b1a01e564" providerId="ADAL" clId="{152A94F0-AA3E-4F04-9684-CA034CA1BF8F}" dt="2024-04-24T07:59:40.249" v="655" actId="1076"/>
          <ac:cxnSpMkLst>
            <pc:docMk/>
            <pc:sldMk cId="812485087" sldId="2147481221"/>
            <ac:cxnSpMk id="66" creationId="{BD696C78-43E1-0EB9-D93F-D6C141B8BFA9}"/>
          </ac:cxnSpMkLst>
        </pc:cxnChg>
        <pc:cxnChg chg="add mod">
          <ac:chgData name="Emmanuel Gallis" userId="8c212c0b-ef34-405a-99b7-f23b1a01e564" providerId="ADAL" clId="{152A94F0-AA3E-4F04-9684-CA034CA1BF8F}" dt="2024-04-24T07:59:40.249" v="655" actId="1076"/>
          <ac:cxnSpMkLst>
            <pc:docMk/>
            <pc:sldMk cId="812485087" sldId="2147481221"/>
            <ac:cxnSpMk id="69" creationId="{E1FFF55C-6E53-3B08-6D18-F778C477D4F6}"/>
          </ac:cxnSpMkLst>
        </pc:cxnChg>
        <pc:cxnChg chg="add mod">
          <ac:chgData name="Emmanuel Gallis" userId="8c212c0b-ef34-405a-99b7-f23b1a01e564" providerId="ADAL" clId="{152A94F0-AA3E-4F04-9684-CA034CA1BF8F}" dt="2024-04-24T07:59:40.249" v="655" actId="1076"/>
          <ac:cxnSpMkLst>
            <pc:docMk/>
            <pc:sldMk cId="812485087" sldId="2147481221"/>
            <ac:cxnSpMk id="72" creationId="{32700B28-AC0D-05A7-6BDC-AD5965CB07C3}"/>
          </ac:cxnSpMkLst>
        </pc:cxnChg>
        <pc:cxnChg chg="add mod">
          <ac:chgData name="Emmanuel Gallis" userId="8c212c0b-ef34-405a-99b7-f23b1a01e564" providerId="ADAL" clId="{152A94F0-AA3E-4F04-9684-CA034CA1BF8F}" dt="2024-04-24T07:59:40.249" v="655" actId="1076"/>
          <ac:cxnSpMkLst>
            <pc:docMk/>
            <pc:sldMk cId="812485087" sldId="2147481221"/>
            <ac:cxnSpMk id="75" creationId="{FF67FB19-D597-BFCB-0BE3-C841C2FF3B63}"/>
          </ac:cxnSpMkLst>
        </pc:cxnChg>
        <pc:cxnChg chg="add del mod">
          <ac:chgData name="Emmanuel Gallis" userId="8c212c0b-ef34-405a-99b7-f23b1a01e564" providerId="ADAL" clId="{152A94F0-AA3E-4F04-9684-CA034CA1BF8F}" dt="2024-04-24T07:57:05.117" v="649" actId="478"/>
          <ac:cxnSpMkLst>
            <pc:docMk/>
            <pc:sldMk cId="812485087" sldId="2147481221"/>
            <ac:cxnSpMk id="85" creationId="{F8627D4A-42FC-1F0D-BC97-64A2F112CFD7}"/>
          </ac:cxnSpMkLst>
        </pc:cxnChg>
        <pc:cxnChg chg="add del mod">
          <ac:chgData name="Emmanuel Gallis" userId="8c212c0b-ef34-405a-99b7-f23b1a01e564" providerId="ADAL" clId="{152A94F0-AA3E-4F04-9684-CA034CA1BF8F}" dt="2024-04-24T07:57:06.851" v="650" actId="478"/>
          <ac:cxnSpMkLst>
            <pc:docMk/>
            <pc:sldMk cId="812485087" sldId="2147481221"/>
            <ac:cxnSpMk id="88" creationId="{3373243F-D89E-B8C8-28FA-EC961C7164B5}"/>
          </ac:cxnSpMkLst>
        </pc:cxnChg>
        <pc:cxnChg chg="add del mod">
          <ac:chgData name="Emmanuel Gallis" userId="8c212c0b-ef34-405a-99b7-f23b1a01e564" providerId="ADAL" clId="{152A94F0-AA3E-4F04-9684-CA034CA1BF8F}" dt="2024-04-24T07:57:07.754" v="651" actId="478"/>
          <ac:cxnSpMkLst>
            <pc:docMk/>
            <pc:sldMk cId="812485087" sldId="2147481221"/>
            <ac:cxnSpMk id="91" creationId="{495CBC4C-84AA-DB6F-E957-A6F4ACF12410}"/>
          </ac:cxnSpMkLst>
        </pc:cxnChg>
        <pc:cxnChg chg="add del mod">
          <ac:chgData name="Emmanuel Gallis" userId="8c212c0b-ef34-405a-99b7-f23b1a01e564" providerId="ADAL" clId="{152A94F0-AA3E-4F04-9684-CA034CA1BF8F}" dt="2024-04-24T07:57:10.442" v="654" actId="478"/>
          <ac:cxnSpMkLst>
            <pc:docMk/>
            <pc:sldMk cId="812485087" sldId="2147481221"/>
            <ac:cxnSpMk id="94" creationId="{211EA0BB-2FB5-5004-4B3D-F50B0A2507D2}"/>
          </ac:cxnSpMkLst>
        </pc:cxnChg>
        <pc:cxnChg chg="add del mod">
          <ac:chgData name="Emmanuel Gallis" userId="8c212c0b-ef34-405a-99b7-f23b1a01e564" providerId="ADAL" clId="{152A94F0-AA3E-4F04-9684-CA034CA1BF8F}" dt="2024-04-24T07:57:08.465" v="652" actId="478"/>
          <ac:cxnSpMkLst>
            <pc:docMk/>
            <pc:sldMk cId="812485087" sldId="2147481221"/>
            <ac:cxnSpMk id="108" creationId="{9A53C917-1572-8FA3-3648-96F3DD6E719D}"/>
          </ac:cxnSpMkLst>
        </pc:cxnChg>
        <pc:cxnChg chg="add del mod">
          <ac:chgData name="Emmanuel Gallis" userId="8c212c0b-ef34-405a-99b7-f23b1a01e564" providerId="ADAL" clId="{152A94F0-AA3E-4F04-9684-CA034CA1BF8F}" dt="2024-04-24T07:57:09.205" v="653" actId="478"/>
          <ac:cxnSpMkLst>
            <pc:docMk/>
            <pc:sldMk cId="812485087" sldId="2147481221"/>
            <ac:cxnSpMk id="111" creationId="{3FDF2177-C51A-EA37-1B09-C0B851B4C96A}"/>
          </ac:cxnSpMkLst>
        </pc:cxnChg>
      </pc:sldChg>
      <pc:sldChg chg="addSp delSp modSp add mod delAnim modAnim chgLayout">
        <pc:chgData name="Emmanuel Gallis" userId="8c212c0b-ef34-405a-99b7-f23b1a01e564" providerId="ADAL" clId="{152A94F0-AA3E-4F04-9684-CA034CA1BF8F}" dt="2024-04-24T08:38:10.515" v="1050"/>
        <pc:sldMkLst>
          <pc:docMk/>
          <pc:sldMk cId="1402177130" sldId="2147481222"/>
        </pc:sldMkLst>
        <pc:spChg chg="mod ord">
          <ac:chgData name="Emmanuel Gallis" userId="8c212c0b-ef34-405a-99b7-f23b1a01e564" providerId="ADAL" clId="{152A94F0-AA3E-4F04-9684-CA034CA1BF8F}" dt="2024-04-24T08:07:32.973" v="753" actId="6264"/>
          <ac:spMkLst>
            <pc:docMk/>
            <pc:sldMk cId="1402177130" sldId="2147481222"/>
            <ac:spMk id="2" creationId="{E7818273-3196-38AB-DCEE-2EBB2A4C62C7}"/>
          </ac:spMkLst>
        </pc:spChg>
        <pc:spChg chg="mod ord">
          <ac:chgData name="Emmanuel Gallis" userId="8c212c0b-ef34-405a-99b7-f23b1a01e564" providerId="ADAL" clId="{152A94F0-AA3E-4F04-9684-CA034CA1BF8F}" dt="2024-04-24T08:09:41.218" v="827" actId="14100"/>
          <ac:spMkLst>
            <pc:docMk/>
            <pc:sldMk cId="1402177130" sldId="2147481222"/>
            <ac:spMk id="3" creationId="{48AEBEAE-F498-FAA6-D1CD-2C6C6BC9C1B8}"/>
          </ac:spMkLst>
        </pc:spChg>
        <pc:spChg chg="del">
          <ac:chgData name="Emmanuel Gallis" userId="8c212c0b-ef34-405a-99b7-f23b1a01e564" providerId="ADAL" clId="{152A94F0-AA3E-4F04-9684-CA034CA1BF8F}" dt="2024-04-24T08:07:27.164" v="751" actId="478"/>
          <ac:spMkLst>
            <pc:docMk/>
            <pc:sldMk cId="1402177130" sldId="2147481222"/>
            <ac:spMk id="4" creationId="{06B92F3E-12B9-DEB1-C6A7-FE532D0F6525}"/>
          </ac:spMkLst>
        </pc:spChg>
        <pc:spChg chg="del">
          <ac:chgData name="Emmanuel Gallis" userId="8c212c0b-ef34-405a-99b7-f23b1a01e564" providerId="ADAL" clId="{152A94F0-AA3E-4F04-9684-CA034CA1BF8F}" dt="2024-04-24T08:07:29.406" v="752" actId="478"/>
          <ac:spMkLst>
            <pc:docMk/>
            <pc:sldMk cId="1402177130" sldId="2147481222"/>
            <ac:spMk id="5" creationId="{079138FF-249D-A403-4E37-074BFB6D0727}"/>
          </ac:spMkLst>
        </pc:spChg>
        <pc:spChg chg="del">
          <ac:chgData name="Emmanuel Gallis" userId="8c212c0b-ef34-405a-99b7-f23b1a01e564" providerId="ADAL" clId="{152A94F0-AA3E-4F04-9684-CA034CA1BF8F}" dt="2024-04-24T08:07:27.164" v="751" actId="478"/>
          <ac:spMkLst>
            <pc:docMk/>
            <pc:sldMk cId="1402177130" sldId="2147481222"/>
            <ac:spMk id="6" creationId="{7D2697E2-9541-FA9A-1C41-E4420F2E6369}"/>
          </ac:spMkLst>
        </pc:spChg>
        <pc:spChg chg="del">
          <ac:chgData name="Emmanuel Gallis" userId="8c212c0b-ef34-405a-99b7-f23b1a01e564" providerId="ADAL" clId="{152A94F0-AA3E-4F04-9684-CA034CA1BF8F}" dt="2024-04-24T08:07:27.164" v="751" actId="478"/>
          <ac:spMkLst>
            <pc:docMk/>
            <pc:sldMk cId="1402177130" sldId="2147481222"/>
            <ac:spMk id="7" creationId="{6953E9D6-A0AA-3BEF-60D0-74A8453BDC3F}"/>
          </ac:spMkLst>
        </pc:spChg>
        <pc:spChg chg="del">
          <ac:chgData name="Emmanuel Gallis" userId="8c212c0b-ef34-405a-99b7-f23b1a01e564" providerId="ADAL" clId="{152A94F0-AA3E-4F04-9684-CA034CA1BF8F}" dt="2024-04-24T08:07:27.164" v="751" actId="478"/>
          <ac:spMkLst>
            <pc:docMk/>
            <pc:sldMk cId="1402177130" sldId="2147481222"/>
            <ac:spMk id="8" creationId="{162F4FF8-9D44-2B8A-1224-44C2E3842C5A}"/>
          </ac:spMkLst>
        </pc:spChg>
        <pc:spChg chg="del">
          <ac:chgData name="Emmanuel Gallis" userId="8c212c0b-ef34-405a-99b7-f23b1a01e564" providerId="ADAL" clId="{152A94F0-AA3E-4F04-9684-CA034CA1BF8F}" dt="2024-04-24T08:07:27.164" v="751" actId="478"/>
          <ac:spMkLst>
            <pc:docMk/>
            <pc:sldMk cId="1402177130" sldId="2147481222"/>
            <ac:spMk id="9" creationId="{A548C95D-25A3-71A9-C6A0-55631AA82D0C}"/>
          </ac:spMkLst>
        </pc:spChg>
        <pc:spChg chg="del">
          <ac:chgData name="Emmanuel Gallis" userId="8c212c0b-ef34-405a-99b7-f23b1a01e564" providerId="ADAL" clId="{152A94F0-AA3E-4F04-9684-CA034CA1BF8F}" dt="2024-04-24T08:07:27.164" v="751" actId="478"/>
          <ac:spMkLst>
            <pc:docMk/>
            <pc:sldMk cId="1402177130" sldId="2147481222"/>
            <ac:spMk id="10" creationId="{54E8F866-933A-0CCB-B344-792EEE348AE5}"/>
          </ac:spMkLst>
        </pc:spChg>
        <pc:spChg chg="del">
          <ac:chgData name="Emmanuel Gallis" userId="8c212c0b-ef34-405a-99b7-f23b1a01e564" providerId="ADAL" clId="{152A94F0-AA3E-4F04-9684-CA034CA1BF8F}" dt="2024-04-24T08:07:27.164" v="751" actId="478"/>
          <ac:spMkLst>
            <pc:docMk/>
            <pc:sldMk cId="1402177130" sldId="2147481222"/>
            <ac:spMk id="11" creationId="{8EEB7220-B4CD-6D3D-3C0C-D766424E0F32}"/>
          </ac:spMkLst>
        </pc:spChg>
        <pc:spChg chg="del">
          <ac:chgData name="Emmanuel Gallis" userId="8c212c0b-ef34-405a-99b7-f23b1a01e564" providerId="ADAL" clId="{152A94F0-AA3E-4F04-9684-CA034CA1BF8F}" dt="2024-04-24T08:07:27.164" v="751" actId="478"/>
          <ac:spMkLst>
            <pc:docMk/>
            <pc:sldMk cId="1402177130" sldId="2147481222"/>
            <ac:spMk id="12" creationId="{004206E4-3683-F249-8196-5B3CBAFAC015}"/>
          </ac:spMkLst>
        </pc:spChg>
        <pc:spChg chg="del">
          <ac:chgData name="Emmanuel Gallis" userId="8c212c0b-ef34-405a-99b7-f23b1a01e564" providerId="ADAL" clId="{152A94F0-AA3E-4F04-9684-CA034CA1BF8F}" dt="2024-04-24T08:07:27.164" v="751" actId="478"/>
          <ac:spMkLst>
            <pc:docMk/>
            <pc:sldMk cId="1402177130" sldId="2147481222"/>
            <ac:spMk id="13" creationId="{A47F01FA-93B6-D05C-2277-1CA28441F96C}"/>
          </ac:spMkLst>
        </pc:spChg>
        <pc:spChg chg="del">
          <ac:chgData name="Emmanuel Gallis" userId="8c212c0b-ef34-405a-99b7-f23b1a01e564" providerId="ADAL" clId="{152A94F0-AA3E-4F04-9684-CA034CA1BF8F}" dt="2024-04-24T08:07:27.164" v="751" actId="478"/>
          <ac:spMkLst>
            <pc:docMk/>
            <pc:sldMk cId="1402177130" sldId="2147481222"/>
            <ac:spMk id="14" creationId="{13475521-B4DB-2A9D-7382-8D8ADE428782}"/>
          </ac:spMkLst>
        </pc:spChg>
        <pc:spChg chg="del">
          <ac:chgData name="Emmanuel Gallis" userId="8c212c0b-ef34-405a-99b7-f23b1a01e564" providerId="ADAL" clId="{152A94F0-AA3E-4F04-9684-CA034CA1BF8F}" dt="2024-04-24T08:07:27.164" v="751" actId="478"/>
          <ac:spMkLst>
            <pc:docMk/>
            <pc:sldMk cId="1402177130" sldId="2147481222"/>
            <ac:spMk id="15" creationId="{0243D727-25F7-6AC8-5DE4-E4D55F62BAB7}"/>
          </ac:spMkLst>
        </pc:spChg>
        <pc:spChg chg="del">
          <ac:chgData name="Emmanuel Gallis" userId="8c212c0b-ef34-405a-99b7-f23b1a01e564" providerId="ADAL" clId="{152A94F0-AA3E-4F04-9684-CA034CA1BF8F}" dt="2024-04-24T08:07:27.164" v="751" actId="478"/>
          <ac:spMkLst>
            <pc:docMk/>
            <pc:sldMk cId="1402177130" sldId="2147481222"/>
            <ac:spMk id="16" creationId="{2CED5C46-5CEB-3816-B285-2D8E13377633}"/>
          </ac:spMkLst>
        </pc:spChg>
        <pc:spChg chg="del">
          <ac:chgData name="Emmanuel Gallis" userId="8c212c0b-ef34-405a-99b7-f23b1a01e564" providerId="ADAL" clId="{152A94F0-AA3E-4F04-9684-CA034CA1BF8F}" dt="2024-04-24T08:07:27.164" v="751" actId="478"/>
          <ac:spMkLst>
            <pc:docMk/>
            <pc:sldMk cId="1402177130" sldId="2147481222"/>
            <ac:spMk id="17" creationId="{3DF87DE6-D28E-BFAE-4C9D-DEFA1C4DCB30}"/>
          </ac:spMkLst>
        </pc:spChg>
        <pc:spChg chg="del">
          <ac:chgData name="Emmanuel Gallis" userId="8c212c0b-ef34-405a-99b7-f23b1a01e564" providerId="ADAL" clId="{152A94F0-AA3E-4F04-9684-CA034CA1BF8F}" dt="2024-04-24T08:07:27.164" v="751" actId="478"/>
          <ac:spMkLst>
            <pc:docMk/>
            <pc:sldMk cId="1402177130" sldId="2147481222"/>
            <ac:spMk id="18" creationId="{4208BB73-E693-F922-5F71-82EB80FE8E6A}"/>
          </ac:spMkLst>
        </pc:spChg>
        <pc:spChg chg="del">
          <ac:chgData name="Emmanuel Gallis" userId="8c212c0b-ef34-405a-99b7-f23b1a01e564" providerId="ADAL" clId="{152A94F0-AA3E-4F04-9684-CA034CA1BF8F}" dt="2024-04-24T08:07:27.164" v="751" actId="478"/>
          <ac:spMkLst>
            <pc:docMk/>
            <pc:sldMk cId="1402177130" sldId="2147481222"/>
            <ac:spMk id="19" creationId="{5B13597A-9691-F72C-764E-1EDD8C5B9441}"/>
          </ac:spMkLst>
        </pc:spChg>
        <pc:spChg chg="del">
          <ac:chgData name="Emmanuel Gallis" userId="8c212c0b-ef34-405a-99b7-f23b1a01e564" providerId="ADAL" clId="{152A94F0-AA3E-4F04-9684-CA034CA1BF8F}" dt="2024-04-24T08:07:27.164" v="751" actId="478"/>
          <ac:spMkLst>
            <pc:docMk/>
            <pc:sldMk cId="1402177130" sldId="2147481222"/>
            <ac:spMk id="20" creationId="{FD62CE80-883D-5B55-E41A-B4F9D262CF12}"/>
          </ac:spMkLst>
        </pc:spChg>
        <pc:spChg chg="del">
          <ac:chgData name="Emmanuel Gallis" userId="8c212c0b-ef34-405a-99b7-f23b1a01e564" providerId="ADAL" clId="{152A94F0-AA3E-4F04-9684-CA034CA1BF8F}" dt="2024-04-24T08:07:27.164" v="751" actId="478"/>
          <ac:spMkLst>
            <pc:docMk/>
            <pc:sldMk cId="1402177130" sldId="2147481222"/>
            <ac:spMk id="21" creationId="{54A9E7B9-8504-1446-2090-2F70D72A3D97}"/>
          </ac:spMkLst>
        </pc:spChg>
        <pc:spChg chg="del">
          <ac:chgData name="Emmanuel Gallis" userId="8c212c0b-ef34-405a-99b7-f23b1a01e564" providerId="ADAL" clId="{152A94F0-AA3E-4F04-9684-CA034CA1BF8F}" dt="2024-04-24T08:07:27.164" v="751" actId="478"/>
          <ac:spMkLst>
            <pc:docMk/>
            <pc:sldMk cId="1402177130" sldId="2147481222"/>
            <ac:spMk id="22" creationId="{2649D624-6C93-464F-A16A-BA1AD1999FA0}"/>
          </ac:spMkLst>
        </pc:spChg>
        <pc:spChg chg="add del mod">
          <ac:chgData name="Emmanuel Gallis" userId="8c212c0b-ef34-405a-99b7-f23b1a01e564" providerId="ADAL" clId="{152A94F0-AA3E-4F04-9684-CA034CA1BF8F}" dt="2024-04-24T08:07:32.973" v="753" actId="6264"/>
          <ac:spMkLst>
            <pc:docMk/>
            <pc:sldMk cId="1402177130" sldId="2147481222"/>
            <ac:spMk id="23" creationId="{3B5890E6-C2C2-E1D6-95A3-33570B3CFC9A}"/>
          </ac:spMkLst>
        </pc:spChg>
        <pc:spChg chg="add del mod">
          <ac:chgData name="Emmanuel Gallis" userId="8c212c0b-ef34-405a-99b7-f23b1a01e564" providerId="ADAL" clId="{152A94F0-AA3E-4F04-9684-CA034CA1BF8F}" dt="2024-04-24T08:07:32.973" v="753" actId="6264"/>
          <ac:spMkLst>
            <pc:docMk/>
            <pc:sldMk cId="1402177130" sldId="2147481222"/>
            <ac:spMk id="24" creationId="{C0233EFA-007C-7D37-F9D1-6057BC014758}"/>
          </ac:spMkLst>
        </pc:spChg>
        <pc:spChg chg="del">
          <ac:chgData name="Emmanuel Gallis" userId="8c212c0b-ef34-405a-99b7-f23b1a01e564" providerId="ADAL" clId="{152A94F0-AA3E-4F04-9684-CA034CA1BF8F}" dt="2024-04-24T08:07:27.164" v="751" actId="478"/>
          <ac:spMkLst>
            <pc:docMk/>
            <pc:sldMk cId="1402177130" sldId="2147481222"/>
            <ac:spMk id="27" creationId="{79FC26E9-9478-B2B6-186A-B12B076251CE}"/>
          </ac:spMkLst>
        </pc:spChg>
        <pc:spChg chg="del">
          <ac:chgData name="Emmanuel Gallis" userId="8c212c0b-ef34-405a-99b7-f23b1a01e564" providerId="ADAL" clId="{152A94F0-AA3E-4F04-9684-CA034CA1BF8F}" dt="2024-04-24T08:07:27.164" v="751" actId="478"/>
          <ac:spMkLst>
            <pc:docMk/>
            <pc:sldMk cId="1402177130" sldId="2147481222"/>
            <ac:spMk id="28" creationId="{E4581651-516B-66E4-6EB0-1F5E4174516F}"/>
          </ac:spMkLst>
        </pc:spChg>
        <pc:spChg chg="del">
          <ac:chgData name="Emmanuel Gallis" userId="8c212c0b-ef34-405a-99b7-f23b1a01e564" providerId="ADAL" clId="{152A94F0-AA3E-4F04-9684-CA034CA1BF8F}" dt="2024-04-24T08:07:27.164" v="751" actId="478"/>
          <ac:spMkLst>
            <pc:docMk/>
            <pc:sldMk cId="1402177130" sldId="2147481222"/>
            <ac:spMk id="29" creationId="{8CDBA44B-07F2-73E8-24E1-2A3526CA1A28}"/>
          </ac:spMkLst>
        </pc:spChg>
        <pc:spChg chg="del">
          <ac:chgData name="Emmanuel Gallis" userId="8c212c0b-ef34-405a-99b7-f23b1a01e564" providerId="ADAL" clId="{152A94F0-AA3E-4F04-9684-CA034CA1BF8F}" dt="2024-04-24T08:07:27.164" v="751" actId="478"/>
          <ac:spMkLst>
            <pc:docMk/>
            <pc:sldMk cId="1402177130" sldId="2147481222"/>
            <ac:spMk id="30" creationId="{DD50654D-1331-F7D9-C57C-71544C78B5E2}"/>
          </ac:spMkLst>
        </pc:spChg>
        <pc:spChg chg="del">
          <ac:chgData name="Emmanuel Gallis" userId="8c212c0b-ef34-405a-99b7-f23b1a01e564" providerId="ADAL" clId="{152A94F0-AA3E-4F04-9684-CA034CA1BF8F}" dt="2024-04-24T08:07:27.164" v="751" actId="478"/>
          <ac:spMkLst>
            <pc:docMk/>
            <pc:sldMk cId="1402177130" sldId="2147481222"/>
            <ac:spMk id="31" creationId="{B9F0F25F-1A46-F804-FD02-494D8A6C49CB}"/>
          </ac:spMkLst>
        </pc:spChg>
        <pc:spChg chg="del">
          <ac:chgData name="Emmanuel Gallis" userId="8c212c0b-ef34-405a-99b7-f23b1a01e564" providerId="ADAL" clId="{152A94F0-AA3E-4F04-9684-CA034CA1BF8F}" dt="2024-04-24T08:07:27.164" v="751" actId="478"/>
          <ac:spMkLst>
            <pc:docMk/>
            <pc:sldMk cId="1402177130" sldId="2147481222"/>
            <ac:spMk id="32" creationId="{F3A95EDA-B46F-561C-0E39-3AC9F59D8DC8}"/>
          </ac:spMkLst>
        </pc:spChg>
        <pc:spChg chg="del">
          <ac:chgData name="Emmanuel Gallis" userId="8c212c0b-ef34-405a-99b7-f23b1a01e564" providerId="ADAL" clId="{152A94F0-AA3E-4F04-9684-CA034CA1BF8F}" dt="2024-04-24T08:07:27.164" v="751" actId="478"/>
          <ac:spMkLst>
            <pc:docMk/>
            <pc:sldMk cId="1402177130" sldId="2147481222"/>
            <ac:spMk id="33" creationId="{04D8432C-F2B2-D0CE-5AE7-E746072B5AFD}"/>
          </ac:spMkLst>
        </pc:spChg>
        <pc:spChg chg="del">
          <ac:chgData name="Emmanuel Gallis" userId="8c212c0b-ef34-405a-99b7-f23b1a01e564" providerId="ADAL" clId="{152A94F0-AA3E-4F04-9684-CA034CA1BF8F}" dt="2024-04-24T08:07:27.164" v="751" actId="478"/>
          <ac:spMkLst>
            <pc:docMk/>
            <pc:sldMk cId="1402177130" sldId="2147481222"/>
            <ac:spMk id="34" creationId="{78C82F90-F0AC-DCDC-8900-41823964392E}"/>
          </ac:spMkLst>
        </pc:spChg>
        <pc:spChg chg="del">
          <ac:chgData name="Emmanuel Gallis" userId="8c212c0b-ef34-405a-99b7-f23b1a01e564" providerId="ADAL" clId="{152A94F0-AA3E-4F04-9684-CA034CA1BF8F}" dt="2024-04-24T08:07:27.164" v="751" actId="478"/>
          <ac:spMkLst>
            <pc:docMk/>
            <pc:sldMk cId="1402177130" sldId="2147481222"/>
            <ac:spMk id="35" creationId="{1409B84D-6981-7BC3-CA43-8E25D83890C7}"/>
          </ac:spMkLst>
        </pc:spChg>
        <pc:spChg chg="del">
          <ac:chgData name="Emmanuel Gallis" userId="8c212c0b-ef34-405a-99b7-f23b1a01e564" providerId="ADAL" clId="{152A94F0-AA3E-4F04-9684-CA034CA1BF8F}" dt="2024-04-24T08:07:27.164" v="751" actId="478"/>
          <ac:spMkLst>
            <pc:docMk/>
            <pc:sldMk cId="1402177130" sldId="2147481222"/>
            <ac:spMk id="36" creationId="{419692CD-2513-A779-2B1A-3371EE7DBC05}"/>
          </ac:spMkLst>
        </pc:spChg>
        <pc:spChg chg="del">
          <ac:chgData name="Emmanuel Gallis" userId="8c212c0b-ef34-405a-99b7-f23b1a01e564" providerId="ADAL" clId="{152A94F0-AA3E-4F04-9684-CA034CA1BF8F}" dt="2024-04-24T08:07:27.164" v="751" actId="478"/>
          <ac:spMkLst>
            <pc:docMk/>
            <pc:sldMk cId="1402177130" sldId="2147481222"/>
            <ac:spMk id="37" creationId="{C06AAB61-876E-4374-FE4D-C24D44A41032}"/>
          </ac:spMkLst>
        </pc:spChg>
        <pc:spChg chg="del">
          <ac:chgData name="Emmanuel Gallis" userId="8c212c0b-ef34-405a-99b7-f23b1a01e564" providerId="ADAL" clId="{152A94F0-AA3E-4F04-9684-CA034CA1BF8F}" dt="2024-04-24T08:07:27.164" v="751" actId="478"/>
          <ac:spMkLst>
            <pc:docMk/>
            <pc:sldMk cId="1402177130" sldId="2147481222"/>
            <ac:spMk id="38" creationId="{4AA2F983-9412-5617-DD27-6FCB7818337C}"/>
          </ac:spMkLst>
        </pc:spChg>
        <pc:spChg chg="del">
          <ac:chgData name="Emmanuel Gallis" userId="8c212c0b-ef34-405a-99b7-f23b1a01e564" providerId="ADAL" clId="{152A94F0-AA3E-4F04-9684-CA034CA1BF8F}" dt="2024-04-24T08:07:27.164" v="751" actId="478"/>
          <ac:spMkLst>
            <pc:docMk/>
            <pc:sldMk cId="1402177130" sldId="2147481222"/>
            <ac:spMk id="39" creationId="{DF1B344A-4D3A-F579-8D2A-2DCF9098A4AF}"/>
          </ac:spMkLst>
        </pc:spChg>
        <pc:spChg chg="del">
          <ac:chgData name="Emmanuel Gallis" userId="8c212c0b-ef34-405a-99b7-f23b1a01e564" providerId="ADAL" clId="{152A94F0-AA3E-4F04-9684-CA034CA1BF8F}" dt="2024-04-24T08:07:27.164" v="751" actId="478"/>
          <ac:spMkLst>
            <pc:docMk/>
            <pc:sldMk cId="1402177130" sldId="2147481222"/>
            <ac:spMk id="40" creationId="{D66D8AF9-E026-F84F-0191-2364614BF7D9}"/>
          </ac:spMkLst>
        </pc:spChg>
        <pc:spChg chg="del">
          <ac:chgData name="Emmanuel Gallis" userId="8c212c0b-ef34-405a-99b7-f23b1a01e564" providerId="ADAL" clId="{152A94F0-AA3E-4F04-9684-CA034CA1BF8F}" dt="2024-04-24T08:07:27.164" v="751" actId="478"/>
          <ac:spMkLst>
            <pc:docMk/>
            <pc:sldMk cId="1402177130" sldId="2147481222"/>
            <ac:spMk id="41" creationId="{D0318430-E5BA-8887-3B0F-DC7E06A7E952}"/>
          </ac:spMkLst>
        </pc:spChg>
        <pc:spChg chg="del">
          <ac:chgData name="Emmanuel Gallis" userId="8c212c0b-ef34-405a-99b7-f23b1a01e564" providerId="ADAL" clId="{152A94F0-AA3E-4F04-9684-CA034CA1BF8F}" dt="2024-04-24T08:07:27.164" v="751" actId="478"/>
          <ac:spMkLst>
            <pc:docMk/>
            <pc:sldMk cId="1402177130" sldId="2147481222"/>
            <ac:spMk id="42" creationId="{8C80FDC6-300E-2A6C-42AC-3A14A481CBF0}"/>
          </ac:spMkLst>
        </pc:spChg>
        <pc:spChg chg="del">
          <ac:chgData name="Emmanuel Gallis" userId="8c212c0b-ef34-405a-99b7-f23b1a01e564" providerId="ADAL" clId="{152A94F0-AA3E-4F04-9684-CA034CA1BF8F}" dt="2024-04-24T08:07:27.164" v="751" actId="478"/>
          <ac:spMkLst>
            <pc:docMk/>
            <pc:sldMk cId="1402177130" sldId="2147481222"/>
            <ac:spMk id="43" creationId="{CCC6DCFC-A5F1-B9A4-C156-363827F503E3}"/>
          </ac:spMkLst>
        </pc:spChg>
        <pc:spChg chg="del">
          <ac:chgData name="Emmanuel Gallis" userId="8c212c0b-ef34-405a-99b7-f23b1a01e564" providerId="ADAL" clId="{152A94F0-AA3E-4F04-9684-CA034CA1BF8F}" dt="2024-04-24T08:07:27.164" v="751" actId="478"/>
          <ac:spMkLst>
            <pc:docMk/>
            <pc:sldMk cId="1402177130" sldId="2147481222"/>
            <ac:spMk id="47" creationId="{F9834E00-2F67-6A79-1612-071B15445015}"/>
          </ac:spMkLst>
        </pc:spChg>
        <pc:spChg chg="del">
          <ac:chgData name="Emmanuel Gallis" userId="8c212c0b-ef34-405a-99b7-f23b1a01e564" providerId="ADAL" clId="{152A94F0-AA3E-4F04-9684-CA034CA1BF8F}" dt="2024-04-24T08:07:27.164" v="751" actId="478"/>
          <ac:spMkLst>
            <pc:docMk/>
            <pc:sldMk cId="1402177130" sldId="2147481222"/>
            <ac:spMk id="51" creationId="{C9D3CB6B-FE49-162C-A7F6-81198AD9262D}"/>
          </ac:spMkLst>
        </pc:spChg>
        <pc:spChg chg="add mod">
          <ac:chgData name="Emmanuel Gallis" userId="8c212c0b-ef34-405a-99b7-f23b1a01e564" providerId="ADAL" clId="{152A94F0-AA3E-4F04-9684-CA034CA1BF8F}" dt="2024-04-24T08:18:57.567" v="978" actId="1076"/>
          <ac:spMkLst>
            <pc:docMk/>
            <pc:sldMk cId="1402177130" sldId="2147481222"/>
            <ac:spMk id="59" creationId="{F4AFA052-35BD-CF38-2214-576FFC73037A}"/>
          </ac:spMkLst>
        </pc:spChg>
        <pc:spChg chg="add mod">
          <ac:chgData name="Emmanuel Gallis" userId="8c212c0b-ef34-405a-99b7-f23b1a01e564" providerId="ADAL" clId="{152A94F0-AA3E-4F04-9684-CA034CA1BF8F}" dt="2024-04-24T08:19:48.411" v="1001" actId="1076"/>
          <ac:spMkLst>
            <pc:docMk/>
            <pc:sldMk cId="1402177130" sldId="2147481222"/>
            <ac:spMk id="64" creationId="{702A6CB5-9DEB-BB16-3082-F7B35AF3F2A6}"/>
          </ac:spMkLst>
        </pc:spChg>
        <pc:spChg chg="add mod">
          <ac:chgData name="Emmanuel Gallis" userId="8c212c0b-ef34-405a-99b7-f23b1a01e564" providerId="ADAL" clId="{152A94F0-AA3E-4F04-9684-CA034CA1BF8F}" dt="2024-04-24T08:22:46.111" v="1042" actId="20577"/>
          <ac:spMkLst>
            <pc:docMk/>
            <pc:sldMk cId="1402177130" sldId="2147481222"/>
            <ac:spMk id="65" creationId="{7BD4979C-7B98-B026-3BDC-A4CA21974AA2}"/>
          </ac:spMkLst>
        </pc:spChg>
        <pc:spChg chg="del">
          <ac:chgData name="Emmanuel Gallis" userId="8c212c0b-ef34-405a-99b7-f23b1a01e564" providerId="ADAL" clId="{152A94F0-AA3E-4F04-9684-CA034CA1BF8F}" dt="2024-04-24T08:07:27.164" v="751" actId="478"/>
          <ac:spMkLst>
            <pc:docMk/>
            <pc:sldMk cId="1402177130" sldId="2147481222"/>
            <ac:spMk id="128" creationId="{B4C2297E-84A3-F62A-863C-22AB00D41697}"/>
          </ac:spMkLst>
        </pc:spChg>
        <pc:graphicFrameChg chg="add mod modGraphic">
          <ac:chgData name="Emmanuel Gallis" userId="8c212c0b-ef34-405a-99b7-f23b1a01e564" providerId="ADAL" clId="{152A94F0-AA3E-4F04-9684-CA034CA1BF8F}" dt="2024-04-24T08:38:10.515" v="1050"/>
          <ac:graphicFrameMkLst>
            <pc:docMk/>
            <pc:sldMk cId="1402177130" sldId="2147481222"/>
            <ac:graphicFrameMk id="25" creationId="{5B07B803-20DE-149E-8743-3F2A556CF640}"/>
          </ac:graphicFrameMkLst>
        </pc:graphicFrameChg>
        <pc:cxnChg chg="del mod">
          <ac:chgData name="Emmanuel Gallis" userId="8c212c0b-ef34-405a-99b7-f23b1a01e564" providerId="ADAL" clId="{152A94F0-AA3E-4F04-9684-CA034CA1BF8F}" dt="2024-04-24T08:07:27.164" v="751" actId="478"/>
          <ac:cxnSpMkLst>
            <pc:docMk/>
            <pc:sldMk cId="1402177130" sldId="2147481222"/>
            <ac:cxnSpMk id="26" creationId="{6F87527C-54F4-9D1F-D469-2B290636A91B}"/>
          </ac:cxnSpMkLst>
        </pc:cxnChg>
        <pc:cxnChg chg="del">
          <ac:chgData name="Emmanuel Gallis" userId="8c212c0b-ef34-405a-99b7-f23b1a01e564" providerId="ADAL" clId="{152A94F0-AA3E-4F04-9684-CA034CA1BF8F}" dt="2024-04-24T08:07:27.164" v="751" actId="478"/>
          <ac:cxnSpMkLst>
            <pc:docMk/>
            <pc:sldMk cId="1402177130" sldId="2147481222"/>
            <ac:cxnSpMk id="44" creationId="{7DDF528C-D844-83B2-FA0A-49D1BE63F255}"/>
          </ac:cxnSpMkLst>
        </pc:cxnChg>
        <pc:cxnChg chg="del">
          <ac:chgData name="Emmanuel Gallis" userId="8c212c0b-ef34-405a-99b7-f23b1a01e564" providerId="ADAL" clId="{152A94F0-AA3E-4F04-9684-CA034CA1BF8F}" dt="2024-04-24T08:07:27.164" v="751" actId="478"/>
          <ac:cxnSpMkLst>
            <pc:docMk/>
            <pc:sldMk cId="1402177130" sldId="2147481222"/>
            <ac:cxnSpMk id="45" creationId="{06C95D20-45C3-824F-E803-E624C6D0F0C8}"/>
          </ac:cxnSpMkLst>
        </pc:cxnChg>
        <pc:cxnChg chg="del">
          <ac:chgData name="Emmanuel Gallis" userId="8c212c0b-ef34-405a-99b7-f23b1a01e564" providerId="ADAL" clId="{152A94F0-AA3E-4F04-9684-CA034CA1BF8F}" dt="2024-04-24T08:07:27.164" v="751" actId="478"/>
          <ac:cxnSpMkLst>
            <pc:docMk/>
            <pc:sldMk cId="1402177130" sldId="2147481222"/>
            <ac:cxnSpMk id="48" creationId="{07052A7E-0BAE-BF78-8B40-FA3481033137}"/>
          </ac:cxnSpMkLst>
        </pc:cxnChg>
        <pc:cxnChg chg="del">
          <ac:chgData name="Emmanuel Gallis" userId="8c212c0b-ef34-405a-99b7-f23b1a01e564" providerId="ADAL" clId="{152A94F0-AA3E-4F04-9684-CA034CA1BF8F}" dt="2024-04-24T08:07:27.164" v="751" actId="478"/>
          <ac:cxnSpMkLst>
            <pc:docMk/>
            <pc:sldMk cId="1402177130" sldId="2147481222"/>
            <ac:cxnSpMk id="49" creationId="{15B2DBE9-F360-72DB-CA49-4DBD5DACE251}"/>
          </ac:cxnSpMkLst>
        </pc:cxnChg>
        <pc:cxnChg chg="del">
          <ac:chgData name="Emmanuel Gallis" userId="8c212c0b-ef34-405a-99b7-f23b1a01e564" providerId="ADAL" clId="{152A94F0-AA3E-4F04-9684-CA034CA1BF8F}" dt="2024-04-24T08:07:27.164" v="751" actId="478"/>
          <ac:cxnSpMkLst>
            <pc:docMk/>
            <pc:sldMk cId="1402177130" sldId="2147481222"/>
            <ac:cxnSpMk id="50" creationId="{5EAB8C4F-ADD0-969E-2C6C-923F83717837}"/>
          </ac:cxnSpMkLst>
        </pc:cxnChg>
        <pc:cxnChg chg="add mod">
          <ac:chgData name="Emmanuel Gallis" userId="8c212c0b-ef34-405a-99b7-f23b1a01e564" providerId="ADAL" clId="{152A94F0-AA3E-4F04-9684-CA034CA1BF8F}" dt="2024-04-24T08:18:30.189" v="965" actId="1582"/>
          <ac:cxnSpMkLst>
            <pc:docMk/>
            <pc:sldMk cId="1402177130" sldId="2147481222"/>
            <ac:cxnSpMk id="52" creationId="{10BAA785-7DC8-442F-B2D4-E8EF764A41E2}"/>
          </ac:cxnSpMkLst>
        </pc:cxnChg>
        <pc:cxnChg chg="del mod">
          <ac:chgData name="Emmanuel Gallis" userId="8c212c0b-ef34-405a-99b7-f23b1a01e564" providerId="ADAL" clId="{152A94F0-AA3E-4F04-9684-CA034CA1BF8F}" dt="2024-04-24T08:07:27.164" v="751" actId="478"/>
          <ac:cxnSpMkLst>
            <pc:docMk/>
            <pc:sldMk cId="1402177130" sldId="2147481222"/>
            <ac:cxnSpMk id="53" creationId="{EA73AE7C-E566-0282-5E9E-90B707907D5B}"/>
          </ac:cxnSpMkLst>
        </pc:cxnChg>
        <pc:cxnChg chg="del mod">
          <ac:chgData name="Emmanuel Gallis" userId="8c212c0b-ef34-405a-99b7-f23b1a01e564" providerId="ADAL" clId="{152A94F0-AA3E-4F04-9684-CA034CA1BF8F}" dt="2024-04-24T08:07:27.164" v="751" actId="478"/>
          <ac:cxnSpMkLst>
            <pc:docMk/>
            <pc:sldMk cId="1402177130" sldId="2147481222"/>
            <ac:cxnSpMk id="54" creationId="{6FDCB195-2F41-DE5A-F720-3F172439A599}"/>
          </ac:cxnSpMkLst>
        </pc:cxnChg>
        <pc:cxnChg chg="add mod">
          <ac:chgData name="Emmanuel Gallis" userId="8c212c0b-ef34-405a-99b7-f23b1a01e564" providerId="ADAL" clId="{152A94F0-AA3E-4F04-9684-CA034CA1BF8F}" dt="2024-04-24T08:18:32.780" v="966" actId="571"/>
          <ac:cxnSpMkLst>
            <pc:docMk/>
            <pc:sldMk cId="1402177130" sldId="2147481222"/>
            <ac:cxnSpMk id="55" creationId="{EF280D25-B80F-A7F1-5C16-5415004FC096}"/>
          </ac:cxnSpMkLst>
        </pc:cxnChg>
        <pc:cxnChg chg="add mod">
          <ac:chgData name="Emmanuel Gallis" userId="8c212c0b-ef34-405a-99b7-f23b1a01e564" providerId="ADAL" clId="{152A94F0-AA3E-4F04-9684-CA034CA1BF8F}" dt="2024-04-24T08:18:34.056" v="967" actId="571"/>
          <ac:cxnSpMkLst>
            <pc:docMk/>
            <pc:sldMk cId="1402177130" sldId="2147481222"/>
            <ac:cxnSpMk id="56" creationId="{FBC46C0F-FD2E-F4EF-8BAC-CF86A51CF9B3}"/>
          </ac:cxnSpMkLst>
        </pc:cxnChg>
        <pc:cxnChg chg="add mod">
          <ac:chgData name="Emmanuel Gallis" userId="8c212c0b-ef34-405a-99b7-f23b1a01e564" providerId="ADAL" clId="{152A94F0-AA3E-4F04-9684-CA034CA1BF8F}" dt="2024-04-24T08:18:35.345" v="968" actId="571"/>
          <ac:cxnSpMkLst>
            <pc:docMk/>
            <pc:sldMk cId="1402177130" sldId="2147481222"/>
            <ac:cxnSpMk id="57" creationId="{937AAE19-8C50-ED87-066D-8DE1942BE476}"/>
          </ac:cxnSpMkLst>
        </pc:cxnChg>
        <pc:cxnChg chg="add mod">
          <ac:chgData name="Emmanuel Gallis" userId="8c212c0b-ef34-405a-99b7-f23b1a01e564" providerId="ADAL" clId="{152A94F0-AA3E-4F04-9684-CA034CA1BF8F}" dt="2024-04-24T08:18:36.733" v="969" actId="571"/>
          <ac:cxnSpMkLst>
            <pc:docMk/>
            <pc:sldMk cId="1402177130" sldId="2147481222"/>
            <ac:cxnSpMk id="58" creationId="{A33986D5-C64A-1F35-B922-91E99202570D}"/>
          </ac:cxnSpMkLst>
        </pc:cxnChg>
        <pc:cxnChg chg="add mod">
          <ac:chgData name="Emmanuel Gallis" userId="8c212c0b-ef34-405a-99b7-f23b1a01e564" providerId="ADAL" clId="{152A94F0-AA3E-4F04-9684-CA034CA1BF8F}" dt="2024-04-24T08:21:09.255" v="1030" actId="14100"/>
          <ac:cxnSpMkLst>
            <pc:docMk/>
            <pc:sldMk cId="1402177130" sldId="2147481222"/>
            <ac:cxnSpMk id="61" creationId="{637AD5E0-FFC3-71FA-8FA8-9A9A3180EFDC}"/>
          </ac:cxnSpMkLst>
        </pc:cxnChg>
        <pc:cxnChg chg="del mod">
          <ac:chgData name="Emmanuel Gallis" userId="8c212c0b-ef34-405a-99b7-f23b1a01e564" providerId="ADAL" clId="{152A94F0-AA3E-4F04-9684-CA034CA1BF8F}" dt="2024-04-24T08:07:27.164" v="751" actId="478"/>
          <ac:cxnSpMkLst>
            <pc:docMk/>
            <pc:sldMk cId="1402177130" sldId="2147481222"/>
            <ac:cxnSpMk id="63" creationId="{E0B236C6-3869-D718-0258-485CBA335C7C}"/>
          </ac:cxnSpMkLst>
        </pc:cxnChg>
        <pc:cxnChg chg="del mod">
          <ac:chgData name="Emmanuel Gallis" userId="8c212c0b-ef34-405a-99b7-f23b1a01e564" providerId="ADAL" clId="{152A94F0-AA3E-4F04-9684-CA034CA1BF8F}" dt="2024-04-24T08:07:27.164" v="751" actId="478"/>
          <ac:cxnSpMkLst>
            <pc:docMk/>
            <pc:sldMk cId="1402177130" sldId="2147481222"/>
            <ac:cxnSpMk id="66" creationId="{BD696C78-43E1-0EB9-D93F-D6C141B8BFA9}"/>
          </ac:cxnSpMkLst>
        </pc:cxnChg>
        <pc:cxnChg chg="del mod">
          <ac:chgData name="Emmanuel Gallis" userId="8c212c0b-ef34-405a-99b7-f23b1a01e564" providerId="ADAL" clId="{152A94F0-AA3E-4F04-9684-CA034CA1BF8F}" dt="2024-04-24T08:07:27.164" v="751" actId="478"/>
          <ac:cxnSpMkLst>
            <pc:docMk/>
            <pc:sldMk cId="1402177130" sldId="2147481222"/>
            <ac:cxnSpMk id="69" creationId="{E1FFF55C-6E53-3B08-6D18-F778C477D4F6}"/>
          </ac:cxnSpMkLst>
        </pc:cxnChg>
        <pc:cxnChg chg="del mod">
          <ac:chgData name="Emmanuel Gallis" userId="8c212c0b-ef34-405a-99b7-f23b1a01e564" providerId="ADAL" clId="{152A94F0-AA3E-4F04-9684-CA034CA1BF8F}" dt="2024-04-24T08:07:27.164" v="751" actId="478"/>
          <ac:cxnSpMkLst>
            <pc:docMk/>
            <pc:sldMk cId="1402177130" sldId="2147481222"/>
            <ac:cxnSpMk id="72" creationId="{32700B28-AC0D-05A7-6BDC-AD5965CB07C3}"/>
          </ac:cxnSpMkLst>
        </pc:cxnChg>
        <pc:cxnChg chg="del mod">
          <ac:chgData name="Emmanuel Gallis" userId="8c212c0b-ef34-405a-99b7-f23b1a01e564" providerId="ADAL" clId="{152A94F0-AA3E-4F04-9684-CA034CA1BF8F}" dt="2024-04-24T08:07:27.164" v="751" actId="478"/>
          <ac:cxnSpMkLst>
            <pc:docMk/>
            <pc:sldMk cId="1402177130" sldId="2147481222"/>
            <ac:cxnSpMk id="75" creationId="{FF67FB19-D597-BFCB-0BE3-C841C2FF3B63}"/>
          </ac:cxnSpMkLst>
        </pc:cxnChg>
      </pc:sldChg>
    </pc:docChg>
  </pc:docChgLst>
  <pc:docChgLst>
    <pc:chgData name="David Vachala" userId="91433487-0c4d-408d-9c05-4db9b7ff8fc7" providerId="ADAL" clId="{EFA440D3-084A-43C7-88B2-C5AC625FFF3E}"/>
    <pc:docChg chg="undo custSel addSld delSld modSld sldOrd modSection">
      <pc:chgData name="David Vachala" userId="91433487-0c4d-408d-9c05-4db9b7ff8fc7" providerId="ADAL" clId="{EFA440D3-084A-43C7-88B2-C5AC625FFF3E}" dt="2024-06-26T11:37:54.680" v="1453" actId="20577"/>
      <pc:docMkLst>
        <pc:docMk/>
      </pc:docMkLst>
      <pc:sldChg chg="modSp mod">
        <pc:chgData name="David Vachala" userId="91433487-0c4d-408d-9c05-4db9b7ff8fc7" providerId="ADAL" clId="{EFA440D3-084A-43C7-88B2-C5AC625FFF3E}" dt="2024-06-17T06:16:38.449" v="10" actId="20577"/>
        <pc:sldMkLst>
          <pc:docMk/>
          <pc:sldMk cId="409723674" sldId="259"/>
        </pc:sldMkLst>
        <pc:spChg chg="mod">
          <ac:chgData name="David Vachala" userId="91433487-0c4d-408d-9c05-4db9b7ff8fc7" providerId="ADAL" clId="{EFA440D3-084A-43C7-88B2-C5AC625FFF3E}" dt="2024-06-17T06:16:38.449" v="10" actId="20577"/>
          <ac:spMkLst>
            <pc:docMk/>
            <pc:sldMk cId="409723674" sldId="259"/>
            <ac:spMk id="33" creationId="{3CD78EB7-563C-4025-87ED-8064992121A5}"/>
          </ac:spMkLst>
        </pc:spChg>
      </pc:sldChg>
      <pc:sldChg chg="modSp mod">
        <pc:chgData name="David Vachala" userId="91433487-0c4d-408d-9c05-4db9b7ff8fc7" providerId="ADAL" clId="{EFA440D3-084A-43C7-88B2-C5AC625FFF3E}" dt="2024-06-17T07:07:40.142" v="288" actId="20577"/>
        <pc:sldMkLst>
          <pc:docMk/>
          <pc:sldMk cId="1743216632" sldId="261"/>
        </pc:sldMkLst>
        <pc:spChg chg="mod">
          <ac:chgData name="David Vachala" userId="91433487-0c4d-408d-9c05-4db9b7ff8fc7" providerId="ADAL" clId="{EFA440D3-084A-43C7-88B2-C5AC625FFF3E}" dt="2024-06-17T06:17:37.556" v="71" actId="20577"/>
          <ac:spMkLst>
            <pc:docMk/>
            <pc:sldMk cId="1743216632" sldId="261"/>
            <ac:spMk id="29" creationId="{CB892594-7024-4545-AEF5-72B22C06A1A3}"/>
          </ac:spMkLst>
        </pc:spChg>
        <pc:spChg chg="mod">
          <ac:chgData name="David Vachala" userId="91433487-0c4d-408d-9c05-4db9b7ff8fc7" providerId="ADAL" clId="{EFA440D3-084A-43C7-88B2-C5AC625FFF3E}" dt="2024-06-17T06:18:28.346" v="95" actId="20577"/>
          <ac:spMkLst>
            <pc:docMk/>
            <pc:sldMk cId="1743216632" sldId="261"/>
            <ac:spMk id="38" creationId="{3AD62353-66DA-437B-A82D-75433367BE34}"/>
          </ac:spMkLst>
        </pc:spChg>
        <pc:spChg chg="mod">
          <ac:chgData name="David Vachala" userId="91433487-0c4d-408d-9c05-4db9b7ff8fc7" providerId="ADAL" clId="{EFA440D3-084A-43C7-88B2-C5AC625FFF3E}" dt="2024-06-17T06:52:42.806" v="218" actId="20577"/>
          <ac:spMkLst>
            <pc:docMk/>
            <pc:sldMk cId="1743216632" sldId="261"/>
            <ac:spMk id="39" creationId="{C17792EC-B649-4521-8BC0-704F4F4F9823}"/>
          </ac:spMkLst>
        </pc:spChg>
        <pc:spChg chg="mod">
          <ac:chgData name="David Vachala" userId="91433487-0c4d-408d-9c05-4db9b7ff8fc7" providerId="ADAL" clId="{EFA440D3-084A-43C7-88B2-C5AC625FFF3E}" dt="2024-06-17T06:52:24.925" v="216" actId="20577"/>
          <ac:spMkLst>
            <pc:docMk/>
            <pc:sldMk cId="1743216632" sldId="261"/>
            <ac:spMk id="41" creationId="{309B52EE-F75E-4904-AF65-5BA395A3D838}"/>
          </ac:spMkLst>
        </pc:spChg>
        <pc:spChg chg="mod">
          <ac:chgData name="David Vachala" userId="91433487-0c4d-408d-9c05-4db9b7ff8fc7" providerId="ADAL" clId="{EFA440D3-084A-43C7-88B2-C5AC625FFF3E}" dt="2024-06-17T07:07:40.142" v="288" actId="20577"/>
          <ac:spMkLst>
            <pc:docMk/>
            <pc:sldMk cId="1743216632" sldId="261"/>
            <ac:spMk id="42" creationId="{4BCB5372-1AB6-44A8-AD04-1395BEABC92C}"/>
          </ac:spMkLst>
        </pc:spChg>
        <pc:picChg chg="mod">
          <ac:chgData name="David Vachala" userId="91433487-0c4d-408d-9c05-4db9b7ff8fc7" providerId="ADAL" clId="{EFA440D3-084A-43C7-88B2-C5AC625FFF3E}" dt="2024-06-17T06:18:19.149" v="73"/>
          <ac:picMkLst>
            <pc:docMk/>
            <pc:sldMk cId="1743216632" sldId="261"/>
            <ac:picMk id="37" creationId="{DDCB2138-9DAD-4B7D-8846-B68288AF3EAC}"/>
          </ac:picMkLst>
        </pc:picChg>
        <pc:picChg chg="mod">
          <ac:chgData name="David Vachala" userId="91433487-0c4d-408d-9c05-4db9b7ff8fc7" providerId="ADAL" clId="{EFA440D3-084A-43C7-88B2-C5AC625FFF3E}" dt="2024-06-17T06:52:09.228" v="203"/>
          <ac:picMkLst>
            <pc:docMk/>
            <pc:sldMk cId="1743216632" sldId="261"/>
            <ac:picMk id="76" creationId="{C329057C-A703-4234-8C36-15BC675BA225}"/>
          </ac:picMkLst>
        </pc:picChg>
      </pc:sldChg>
      <pc:sldChg chg="del">
        <pc:chgData name="David Vachala" userId="91433487-0c4d-408d-9c05-4db9b7ff8fc7" providerId="ADAL" clId="{EFA440D3-084A-43C7-88B2-C5AC625FFF3E}" dt="2024-06-17T06:17:01.451" v="22" actId="47"/>
        <pc:sldMkLst>
          <pc:docMk/>
          <pc:sldMk cId="281174175" sldId="358"/>
        </pc:sldMkLst>
      </pc:sldChg>
      <pc:sldChg chg="del">
        <pc:chgData name="David Vachala" userId="91433487-0c4d-408d-9c05-4db9b7ff8fc7" providerId="ADAL" clId="{EFA440D3-084A-43C7-88B2-C5AC625FFF3E}" dt="2024-06-17T06:17:01.649" v="23" actId="47"/>
        <pc:sldMkLst>
          <pc:docMk/>
          <pc:sldMk cId="43059099" sldId="359"/>
        </pc:sldMkLst>
      </pc:sldChg>
      <pc:sldChg chg="del">
        <pc:chgData name="David Vachala" userId="91433487-0c4d-408d-9c05-4db9b7ff8fc7" providerId="ADAL" clId="{EFA440D3-084A-43C7-88B2-C5AC625FFF3E}" dt="2024-06-17T06:17:02.116" v="24" actId="47"/>
        <pc:sldMkLst>
          <pc:docMk/>
          <pc:sldMk cId="1932457649" sldId="360"/>
        </pc:sldMkLst>
      </pc:sldChg>
      <pc:sldChg chg="del">
        <pc:chgData name="David Vachala" userId="91433487-0c4d-408d-9c05-4db9b7ff8fc7" providerId="ADAL" clId="{EFA440D3-084A-43C7-88B2-C5AC625FFF3E}" dt="2024-06-17T06:17:00.418" v="16" actId="47"/>
        <pc:sldMkLst>
          <pc:docMk/>
          <pc:sldMk cId="1194949818" sldId="361"/>
        </pc:sldMkLst>
      </pc:sldChg>
      <pc:sldChg chg="del">
        <pc:chgData name="David Vachala" userId="91433487-0c4d-408d-9c05-4db9b7ff8fc7" providerId="ADAL" clId="{EFA440D3-084A-43C7-88B2-C5AC625FFF3E}" dt="2024-06-17T06:17:02.435" v="25" actId="47"/>
        <pc:sldMkLst>
          <pc:docMk/>
          <pc:sldMk cId="3757548628" sldId="362"/>
        </pc:sldMkLst>
      </pc:sldChg>
      <pc:sldChg chg="del">
        <pc:chgData name="David Vachala" userId="91433487-0c4d-408d-9c05-4db9b7ff8fc7" providerId="ADAL" clId="{EFA440D3-084A-43C7-88B2-C5AC625FFF3E}" dt="2024-06-17T06:17:00.595" v="17" actId="47"/>
        <pc:sldMkLst>
          <pc:docMk/>
          <pc:sldMk cId="2538459431" sldId="363"/>
        </pc:sldMkLst>
      </pc:sldChg>
      <pc:sldChg chg="del">
        <pc:chgData name="David Vachala" userId="91433487-0c4d-408d-9c05-4db9b7ff8fc7" providerId="ADAL" clId="{EFA440D3-084A-43C7-88B2-C5AC625FFF3E}" dt="2024-06-17T06:17:00.908" v="19" actId="47"/>
        <pc:sldMkLst>
          <pc:docMk/>
          <pc:sldMk cId="3846996294" sldId="365"/>
        </pc:sldMkLst>
      </pc:sldChg>
      <pc:sldChg chg="del">
        <pc:chgData name="David Vachala" userId="91433487-0c4d-408d-9c05-4db9b7ff8fc7" providerId="ADAL" clId="{EFA440D3-084A-43C7-88B2-C5AC625FFF3E}" dt="2024-06-17T06:17:03.277" v="27" actId="47"/>
        <pc:sldMkLst>
          <pc:docMk/>
          <pc:sldMk cId="2151826336" sldId="367"/>
        </pc:sldMkLst>
      </pc:sldChg>
      <pc:sldChg chg="del">
        <pc:chgData name="David Vachala" userId="91433487-0c4d-408d-9c05-4db9b7ff8fc7" providerId="ADAL" clId="{EFA440D3-084A-43C7-88B2-C5AC625FFF3E}" dt="2024-06-17T06:17:00.738" v="18" actId="47"/>
        <pc:sldMkLst>
          <pc:docMk/>
          <pc:sldMk cId="526938571" sldId="368"/>
        </pc:sldMkLst>
      </pc:sldChg>
      <pc:sldChg chg="del">
        <pc:chgData name="David Vachala" userId="91433487-0c4d-408d-9c05-4db9b7ff8fc7" providerId="ADAL" clId="{EFA440D3-084A-43C7-88B2-C5AC625FFF3E}" dt="2024-06-17T06:17:04.509" v="30" actId="47"/>
        <pc:sldMkLst>
          <pc:docMk/>
          <pc:sldMk cId="3660734626" sldId="370"/>
        </pc:sldMkLst>
      </pc:sldChg>
      <pc:sldChg chg="del">
        <pc:chgData name="David Vachala" userId="91433487-0c4d-408d-9c05-4db9b7ff8fc7" providerId="ADAL" clId="{EFA440D3-084A-43C7-88B2-C5AC625FFF3E}" dt="2024-06-17T06:17:04.814" v="31" actId="47"/>
        <pc:sldMkLst>
          <pc:docMk/>
          <pc:sldMk cId="61593387" sldId="371"/>
        </pc:sldMkLst>
      </pc:sldChg>
      <pc:sldChg chg="del">
        <pc:chgData name="David Vachala" userId="91433487-0c4d-408d-9c05-4db9b7ff8fc7" providerId="ADAL" clId="{EFA440D3-084A-43C7-88B2-C5AC625FFF3E}" dt="2024-06-17T06:17:05.139" v="32" actId="47"/>
        <pc:sldMkLst>
          <pc:docMk/>
          <pc:sldMk cId="2848573613" sldId="373"/>
        </pc:sldMkLst>
      </pc:sldChg>
      <pc:sldChg chg="del">
        <pc:chgData name="David Vachala" userId="91433487-0c4d-408d-9c05-4db9b7ff8fc7" providerId="ADAL" clId="{EFA440D3-084A-43C7-88B2-C5AC625FFF3E}" dt="2024-06-17T06:17:03.615" v="28" actId="47"/>
        <pc:sldMkLst>
          <pc:docMk/>
          <pc:sldMk cId="1382612649" sldId="374"/>
        </pc:sldMkLst>
      </pc:sldChg>
      <pc:sldChg chg="del">
        <pc:chgData name="David Vachala" userId="91433487-0c4d-408d-9c05-4db9b7ff8fc7" providerId="ADAL" clId="{EFA440D3-084A-43C7-88B2-C5AC625FFF3E}" dt="2024-06-17T06:17:05.433" v="33" actId="47"/>
        <pc:sldMkLst>
          <pc:docMk/>
          <pc:sldMk cId="192713651" sldId="375"/>
        </pc:sldMkLst>
      </pc:sldChg>
      <pc:sldChg chg="del">
        <pc:chgData name="David Vachala" userId="91433487-0c4d-408d-9c05-4db9b7ff8fc7" providerId="ADAL" clId="{EFA440D3-084A-43C7-88B2-C5AC625FFF3E}" dt="2024-06-17T06:17:02.872" v="26" actId="47"/>
        <pc:sldMkLst>
          <pc:docMk/>
          <pc:sldMk cId="2428665240" sldId="376"/>
        </pc:sldMkLst>
      </pc:sldChg>
      <pc:sldChg chg="del">
        <pc:chgData name="David Vachala" userId="91433487-0c4d-408d-9c05-4db9b7ff8fc7" providerId="ADAL" clId="{EFA440D3-084A-43C7-88B2-C5AC625FFF3E}" dt="2024-06-17T06:16:11.642" v="1" actId="47"/>
        <pc:sldMkLst>
          <pc:docMk/>
          <pc:sldMk cId="1369360527" sldId="377"/>
        </pc:sldMkLst>
      </pc:sldChg>
      <pc:sldChg chg="del">
        <pc:chgData name="David Vachala" userId="91433487-0c4d-408d-9c05-4db9b7ff8fc7" providerId="ADAL" clId="{EFA440D3-084A-43C7-88B2-C5AC625FFF3E}" dt="2024-06-17T06:17:01.277" v="21" actId="47"/>
        <pc:sldMkLst>
          <pc:docMk/>
          <pc:sldMk cId="268658851" sldId="378"/>
        </pc:sldMkLst>
      </pc:sldChg>
      <pc:sldChg chg="del">
        <pc:chgData name="David Vachala" userId="91433487-0c4d-408d-9c05-4db9b7ff8fc7" providerId="ADAL" clId="{EFA440D3-084A-43C7-88B2-C5AC625FFF3E}" dt="2024-06-17T06:17:03.864" v="29" actId="47"/>
        <pc:sldMkLst>
          <pc:docMk/>
          <pc:sldMk cId="447082805" sldId="379"/>
        </pc:sldMkLst>
      </pc:sldChg>
      <pc:sldChg chg="del">
        <pc:chgData name="David Vachala" userId="91433487-0c4d-408d-9c05-4db9b7ff8fc7" providerId="ADAL" clId="{EFA440D3-084A-43C7-88B2-C5AC625FFF3E}" dt="2024-06-17T06:17:00.257" v="15" actId="47"/>
        <pc:sldMkLst>
          <pc:docMk/>
          <pc:sldMk cId="1915871281" sldId="380"/>
        </pc:sldMkLst>
      </pc:sldChg>
      <pc:sldChg chg="del">
        <pc:chgData name="David Vachala" userId="91433487-0c4d-408d-9c05-4db9b7ff8fc7" providerId="ADAL" clId="{EFA440D3-084A-43C7-88B2-C5AC625FFF3E}" dt="2024-06-17T06:17:01.158" v="20" actId="47"/>
        <pc:sldMkLst>
          <pc:docMk/>
          <pc:sldMk cId="2986113888" sldId="381"/>
        </pc:sldMkLst>
      </pc:sldChg>
      <pc:sldChg chg="del">
        <pc:chgData name="David Vachala" userId="91433487-0c4d-408d-9c05-4db9b7ff8fc7" providerId="ADAL" clId="{EFA440D3-084A-43C7-88B2-C5AC625FFF3E}" dt="2024-06-17T06:17:23.233" v="62" actId="47"/>
        <pc:sldMkLst>
          <pc:docMk/>
          <pc:sldMk cId="1966369927" sldId="2147481225"/>
        </pc:sldMkLst>
      </pc:sldChg>
      <pc:sldChg chg="del">
        <pc:chgData name="David Vachala" userId="91433487-0c4d-408d-9c05-4db9b7ff8fc7" providerId="ADAL" clId="{EFA440D3-084A-43C7-88B2-C5AC625FFF3E}" dt="2024-06-17T06:17:23.506" v="63" actId="47"/>
        <pc:sldMkLst>
          <pc:docMk/>
          <pc:sldMk cId="1757570859" sldId="2147481226"/>
        </pc:sldMkLst>
      </pc:sldChg>
      <pc:sldChg chg="del">
        <pc:chgData name="David Vachala" userId="91433487-0c4d-408d-9c05-4db9b7ff8fc7" providerId="ADAL" clId="{EFA440D3-084A-43C7-88B2-C5AC625FFF3E}" dt="2024-06-17T06:17:20.961" v="52" actId="47"/>
        <pc:sldMkLst>
          <pc:docMk/>
          <pc:sldMk cId="2813185474" sldId="2147481227"/>
        </pc:sldMkLst>
      </pc:sldChg>
      <pc:sldChg chg="del">
        <pc:chgData name="David Vachala" userId="91433487-0c4d-408d-9c05-4db9b7ff8fc7" providerId="ADAL" clId="{EFA440D3-084A-43C7-88B2-C5AC625FFF3E}" dt="2024-06-17T06:17:22.524" v="59" actId="47"/>
        <pc:sldMkLst>
          <pc:docMk/>
          <pc:sldMk cId="4246350269" sldId="2147481228"/>
        </pc:sldMkLst>
      </pc:sldChg>
      <pc:sldChg chg="del">
        <pc:chgData name="David Vachala" userId="91433487-0c4d-408d-9c05-4db9b7ff8fc7" providerId="ADAL" clId="{EFA440D3-084A-43C7-88B2-C5AC625FFF3E}" dt="2024-06-17T06:17:22.789" v="60" actId="47"/>
        <pc:sldMkLst>
          <pc:docMk/>
          <pc:sldMk cId="1492131502" sldId="2147481229"/>
        </pc:sldMkLst>
      </pc:sldChg>
      <pc:sldChg chg="del">
        <pc:chgData name="David Vachala" userId="91433487-0c4d-408d-9c05-4db9b7ff8fc7" providerId="ADAL" clId="{EFA440D3-084A-43C7-88B2-C5AC625FFF3E}" dt="2024-06-17T06:17:23.010" v="61" actId="47"/>
        <pc:sldMkLst>
          <pc:docMk/>
          <pc:sldMk cId="2285086783" sldId="2147481230"/>
        </pc:sldMkLst>
      </pc:sldChg>
      <pc:sldChg chg="del">
        <pc:chgData name="David Vachala" userId="91433487-0c4d-408d-9c05-4db9b7ff8fc7" providerId="ADAL" clId="{EFA440D3-084A-43C7-88B2-C5AC625FFF3E}" dt="2024-06-17T06:17:21.205" v="53" actId="47"/>
        <pc:sldMkLst>
          <pc:docMk/>
          <pc:sldMk cId="3652679005" sldId="2147481231"/>
        </pc:sldMkLst>
      </pc:sldChg>
      <pc:sldChg chg="del">
        <pc:chgData name="David Vachala" userId="91433487-0c4d-408d-9c05-4db9b7ff8fc7" providerId="ADAL" clId="{EFA440D3-084A-43C7-88B2-C5AC625FFF3E}" dt="2024-06-17T06:17:21.411" v="54" actId="47"/>
        <pc:sldMkLst>
          <pc:docMk/>
          <pc:sldMk cId="3072259543" sldId="2147481232"/>
        </pc:sldMkLst>
      </pc:sldChg>
      <pc:sldChg chg="del">
        <pc:chgData name="David Vachala" userId="91433487-0c4d-408d-9c05-4db9b7ff8fc7" providerId="ADAL" clId="{EFA440D3-084A-43C7-88B2-C5AC625FFF3E}" dt="2024-06-17T06:17:21.567" v="55" actId="47"/>
        <pc:sldMkLst>
          <pc:docMk/>
          <pc:sldMk cId="2272730790" sldId="2147481233"/>
        </pc:sldMkLst>
      </pc:sldChg>
      <pc:sldChg chg="del">
        <pc:chgData name="David Vachala" userId="91433487-0c4d-408d-9c05-4db9b7ff8fc7" providerId="ADAL" clId="{EFA440D3-084A-43C7-88B2-C5AC625FFF3E}" dt="2024-06-17T06:17:21.740" v="56" actId="47"/>
        <pc:sldMkLst>
          <pc:docMk/>
          <pc:sldMk cId="1434020325" sldId="2147481234"/>
        </pc:sldMkLst>
      </pc:sldChg>
      <pc:sldChg chg="del">
        <pc:chgData name="David Vachala" userId="91433487-0c4d-408d-9c05-4db9b7ff8fc7" providerId="ADAL" clId="{EFA440D3-084A-43C7-88B2-C5AC625FFF3E}" dt="2024-06-17T06:17:21.875" v="57" actId="47"/>
        <pc:sldMkLst>
          <pc:docMk/>
          <pc:sldMk cId="2316072589" sldId="2147481235"/>
        </pc:sldMkLst>
      </pc:sldChg>
      <pc:sldChg chg="del">
        <pc:chgData name="David Vachala" userId="91433487-0c4d-408d-9c05-4db9b7ff8fc7" providerId="ADAL" clId="{EFA440D3-084A-43C7-88B2-C5AC625FFF3E}" dt="2024-06-17T06:17:22.075" v="58" actId="47"/>
        <pc:sldMkLst>
          <pc:docMk/>
          <pc:sldMk cId="611669218" sldId="2147481236"/>
        </pc:sldMkLst>
      </pc:sldChg>
      <pc:sldChg chg="delSp modSp del mod">
        <pc:chgData name="David Vachala" userId="91433487-0c4d-408d-9c05-4db9b7ff8fc7" providerId="ADAL" clId="{EFA440D3-084A-43C7-88B2-C5AC625FFF3E}" dt="2024-06-24T19:44:52.739" v="292" actId="47"/>
        <pc:sldMkLst>
          <pc:docMk/>
          <pc:sldMk cId="1744944099" sldId="2147481237"/>
        </pc:sldMkLst>
        <pc:spChg chg="del mod">
          <ac:chgData name="David Vachala" userId="91433487-0c4d-408d-9c05-4db9b7ff8fc7" providerId="ADAL" clId="{EFA440D3-084A-43C7-88B2-C5AC625FFF3E}" dt="2024-06-17T07:05:01.348" v="259" actId="478"/>
          <ac:spMkLst>
            <pc:docMk/>
            <pc:sldMk cId="1744944099" sldId="2147481237"/>
            <ac:spMk id="4" creationId="{F432FE0B-D046-57B1-44D8-E40A0F26FC05}"/>
          </ac:spMkLst>
        </pc:spChg>
        <pc:spChg chg="mod">
          <ac:chgData name="David Vachala" userId="91433487-0c4d-408d-9c05-4db9b7ff8fc7" providerId="ADAL" clId="{EFA440D3-084A-43C7-88B2-C5AC625FFF3E}" dt="2024-06-19T20:08:35.183" v="290" actId="20577"/>
          <ac:spMkLst>
            <pc:docMk/>
            <pc:sldMk cId="1744944099" sldId="2147481237"/>
            <ac:spMk id="8" creationId="{88B82E67-C906-4FA9-BD44-A226DC6C19B0}"/>
          </ac:spMkLst>
        </pc:spChg>
        <pc:spChg chg="mod">
          <ac:chgData name="David Vachala" userId="91433487-0c4d-408d-9c05-4db9b7ff8fc7" providerId="ADAL" clId="{EFA440D3-084A-43C7-88B2-C5AC625FFF3E}" dt="2024-06-17T07:03:02.896" v="221"/>
          <ac:spMkLst>
            <pc:docMk/>
            <pc:sldMk cId="1744944099" sldId="2147481237"/>
            <ac:spMk id="14" creationId="{6E31850A-D536-41F0-9D96-7836AAC5E502}"/>
          </ac:spMkLst>
        </pc:spChg>
        <pc:spChg chg="mod">
          <ac:chgData name="David Vachala" userId="91433487-0c4d-408d-9c05-4db9b7ff8fc7" providerId="ADAL" clId="{EFA440D3-084A-43C7-88B2-C5AC625FFF3E}" dt="2024-06-17T07:07:21.427" v="285" actId="313"/>
          <ac:spMkLst>
            <pc:docMk/>
            <pc:sldMk cId="1744944099" sldId="2147481237"/>
            <ac:spMk id="15" creationId="{039E4815-406A-447F-A41F-26286A4CD799}"/>
          </ac:spMkLst>
        </pc:spChg>
        <pc:picChg chg="del">
          <ac:chgData name="David Vachala" userId="91433487-0c4d-408d-9c05-4db9b7ff8fc7" providerId="ADAL" clId="{EFA440D3-084A-43C7-88B2-C5AC625FFF3E}" dt="2024-06-17T07:05:02.227" v="260" actId="478"/>
          <ac:picMkLst>
            <pc:docMk/>
            <pc:sldMk cId="1744944099" sldId="2147481237"/>
            <ac:picMk id="3" creationId="{D16CC85F-D03E-7C4D-E935-4D37EB715476}"/>
          </ac:picMkLst>
        </pc:picChg>
        <pc:picChg chg="del">
          <ac:chgData name="David Vachala" userId="91433487-0c4d-408d-9c05-4db9b7ff8fc7" providerId="ADAL" clId="{EFA440D3-084A-43C7-88B2-C5AC625FFF3E}" dt="2024-06-17T07:04:59.240" v="257" actId="478"/>
          <ac:picMkLst>
            <pc:docMk/>
            <pc:sldMk cId="1744944099" sldId="2147481237"/>
            <ac:picMk id="5" creationId="{D7CECFC2-A13E-B0C4-61F9-47F08DE17451}"/>
          </ac:picMkLst>
        </pc:picChg>
        <pc:picChg chg="mod">
          <ac:chgData name="David Vachala" userId="91433487-0c4d-408d-9c05-4db9b7ff8fc7" providerId="ADAL" clId="{EFA440D3-084A-43C7-88B2-C5AC625FFF3E}" dt="2024-06-17T07:06:40.210" v="277"/>
          <ac:picMkLst>
            <pc:docMk/>
            <pc:sldMk cId="1744944099" sldId="2147481237"/>
            <ac:picMk id="7" creationId="{B0BD3314-776A-44E8-9050-B1333A393952}"/>
          </ac:picMkLst>
        </pc:picChg>
        <pc:picChg chg="del">
          <ac:chgData name="David Vachala" userId="91433487-0c4d-408d-9c05-4db9b7ff8fc7" providerId="ADAL" clId="{EFA440D3-084A-43C7-88B2-C5AC625FFF3E}" dt="2024-06-17T07:04:57.496" v="255" actId="478"/>
          <ac:picMkLst>
            <pc:docMk/>
            <pc:sldMk cId="1744944099" sldId="2147481237"/>
            <ac:picMk id="10" creationId="{C8D9D1A8-ACFA-3FA4-1924-B9A51587C995}"/>
          </ac:picMkLst>
        </pc:picChg>
        <pc:picChg chg="del">
          <ac:chgData name="David Vachala" userId="91433487-0c4d-408d-9c05-4db9b7ff8fc7" providerId="ADAL" clId="{EFA440D3-084A-43C7-88B2-C5AC625FFF3E}" dt="2024-06-17T07:04:58.204" v="256" actId="478"/>
          <ac:picMkLst>
            <pc:docMk/>
            <pc:sldMk cId="1744944099" sldId="2147481237"/>
            <ac:picMk id="12" creationId="{FDBBA572-5F19-9541-759B-0A32C3D19CEC}"/>
          </ac:picMkLst>
        </pc:picChg>
      </pc:sldChg>
      <pc:sldChg chg="del">
        <pc:chgData name="David Vachala" userId="91433487-0c4d-408d-9c05-4db9b7ff8fc7" providerId="ADAL" clId="{EFA440D3-084A-43C7-88B2-C5AC625FFF3E}" dt="2024-06-17T06:17:23.703" v="64" actId="47"/>
        <pc:sldMkLst>
          <pc:docMk/>
          <pc:sldMk cId="2457485446" sldId="2147481238"/>
        </pc:sldMkLst>
      </pc:sldChg>
      <pc:sldChg chg="modSp del mod">
        <pc:chgData name="David Vachala" userId="91433487-0c4d-408d-9c05-4db9b7ff8fc7" providerId="ADAL" clId="{EFA440D3-084A-43C7-88B2-C5AC625FFF3E}" dt="2024-06-24T19:45:36.993" v="295" actId="47"/>
        <pc:sldMkLst>
          <pc:docMk/>
          <pc:sldMk cId="706942397" sldId="2147481239"/>
        </pc:sldMkLst>
        <pc:spChg chg="mod">
          <ac:chgData name="David Vachala" userId="91433487-0c4d-408d-9c05-4db9b7ff8fc7" providerId="ADAL" clId="{EFA440D3-084A-43C7-88B2-C5AC625FFF3E}" dt="2024-06-17T07:04:30.982" v="248" actId="403"/>
          <ac:spMkLst>
            <pc:docMk/>
            <pc:sldMk cId="706942397" sldId="2147481239"/>
            <ac:spMk id="8" creationId="{88B82E67-C906-4FA9-BD44-A226DC6C19B0}"/>
          </ac:spMkLst>
        </pc:spChg>
        <pc:spChg chg="mod">
          <ac:chgData name="David Vachala" userId="91433487-0c4d-408d-9c05-4db9b7ff8fc7" providerId="ADAL" clId="{EFA440D3-084A-43C7-88B2-C5AC625FFF3E}" dt="2024-06-17T07:03:38.104" v="227" actId="404"/>
          <ac:spMkLst>
            <pc:docMk/>
            <pc:sldMk cId="706942397" sldId="2147481239"/>
            <ac:spMk id="14" creationId="{6E31850A-D536-41F0-9D96-7836AAC5E502}"/>
          </ac:spMkLst>
        </pc:spChg>
        <pc:spChg chg="mod">
          <ac:chgData name="David Vachala" userId="91433487-0c4d-408d-9c05-4db9b7ff8fc7" providerId="ADAL" clId="{EFA440D3-084A-43C7-88B2-C5AC625FFF3E}" dt="2024-06-17T07:04:49.989" v="254" actId="20577"/>
          <ac:spMkLst>
            <pc:docMk/>
            <pc:sldMk cId="706942397" sldId="2147481239"/>
            <ac:spMk id="15" creationId="{039E4815-406A-447F-A41F-26286A4CD799}"/>
          </ac:spMkLst>
        </pc:spChg>
        <pc:picChg chg="mod">
          <ac:chgData name="David Vachala" userId="91433487-0c4d-408d-9c05-4db9b7ff8fc7" providerId="ADAL" clId="{EFA440D3-084A-43C7-88B2-C5AC625FFF3E}" dt="2024-06-17T07:04:00.414" v="229"/>
          <ac:picMkLst>
            <pc:docMk/>
            <pc:sldMk cId="706942397" sldId="2147481239"/>
            <ac:picMk id="7" creationId="{B0BD3314-776A-44E8-9050-B1333A393952}"/>
          </ac:picMkLst>
        </pc:picChg>
      </pc:sldChg>
      <pc:sldChg chg="del">
        <pc:chgData name="David Vachala" userId="91433487-0c4d-408d-9c05-4db9b7ff8fc7" providerId="ADAL" clId="{EFA440D3-084A-43C7-88B2-C5AC625FFF3E}" dt="2024-06-17T06:17:08.559" v="34" actId="47"/>
        <pc:sldMkLst>
          <pc:docMk/>
          <pc:sldMk cId="279422392" sldId="2147481240"/>
        </pc:sldMkLst>
      </pc:sldChg>
      <pc:sldChg chg="del">
        <pc:chgData name="David Vachala" userId="91433487-0c4d-408d-9c05-4db9b7ff8fc7" providerId="ADAL" clId="{EFA440D3-084A-43C7-88B2-C5AC625FFF3E}" dt="2024-06-17T06:17:08.746" v="35" actId="47"/>
        <pc:sldMkLst>
          <pc:docMk/>
          <pc:sldMk cId="2006714616" sldId="2147481241"/>
        </pc:sldMkLst>
      </pc:sldChg>
      <pc:sldChg chg="del">
        <pc:chgData name="David Vachala" userId="91433487-0c4d-408d-9c05-4db9b7ff8fc7" providerId="ADAL" clId="{EFA440D3-084A-43C7-88B2-C5AC625FFF3E}" dt="2024-06-17T06:17:08.913" v="36" actId="47"/>
        <pc:sldMkLst>
          <pc:docMk/>
          <pc:sldMk cId="973644156" sldId="2147481242"/>
        </pc:sldMkLst>
      </pc:sldChg>
      <pc:sldChg chg="del">
        <pc:chgData name="David Vachala" userId="91433487-0c4d-408d-9c05-4db9b7ff8fc7" providerId="ADAL" clId="{EFA440D3-084A-43C7-88B2-C5AC625FFF3E}" dt="2024-06-17T06:17:09.092" v="37" actId="47"/>
        <pc:sldMkLst>
          <pc:docMk/>
          <pc:sldMk cId="4173978208" sldId="2147481243"/>
        </pc:sldMkLst>
      </pc:sldChg>
      <pc:sldChg chg="del">
        <pc:chgData name="David Vachala" userId="91433487-0c4d-408d-9c05-4db9b7ff8fc7" providerId="ADAL" clId="{EFA440D3-084A-43C7-88B2-C5AC625FFF3E}" dt="2024-06-17T06:17:09.276" v="38" actId="47"/>
        <pc:sldMkLst>
          <pc:docMk/>
          <pc:sldMk cId="3322749581" sldId="2147481244"/>
        </pc:sldMkLst>
      </pc:sldChg>
      <pc:sldChg chg="del">
        <pc:chgData name="David Vachala" userId="91433487-0c4d-408d-9c05-4db9b7ff8fc7" providerId="ADAL" clId="{EFA440D3-084A-43C7-88B2-C5AC625FFF3E}" dt="2024-06-17T06:17:09.513" v="39" actId="47"/>
        <pc:sldMkLst>
          <pc:docMk/>
          <pc:sldMk cId="833398257" sldId="2147481245"/>
        </pc:sldMkLst>
      </pc:sldChg>
      <pc:sldChg chg="del">
        <pc:chgData name="David Vachala" userId="91433487-0c4d-408d-9c05-4db9b7ff8fc7" providerId="ADAL" clId="{EFA440D3-084A-43C7-88B2-C5AC625FFF3E}" dt="2024-06-17T06:17:10.923" v="41" actId="47"/>
        <pc:sldMkLst>
          <pc:docMk/>
          <pc:sldMk cId="92728362" sldId="2147481246"/>
        </pc:sldMkLst>
      </pc:sldChg>
      <pc:sldChg chg="del">
        <pc:chgData name="David Vachala" userId="91433487-0c4d-408d-9c05-4db9b7ff8fc7" providerId="ADAL" clId="{EFA440D3-084A-43C7-88B2-C5AC625FFF3E}" dt="2024-06-17T06:17:10.955" v="42" actId="47"/>
        <pc:sldMkLst>
          <pc:docMk/>
          <pc:sldMk cId="498202416" sldId="2147481247"/>
        </pc:sldMkLst>
      </pc:sldChg>
      <pc:sldChg chg="del">
        <pc:chgData name="David Vachala" userId="91433487-0c4d-408d-9c05-4db9b7ff8fc7" providerId="ADAL" clId="{EFA440D3-084A-43C7-88B2-C5AC625FFF3E}" dt="2024-06-17T06:17:11.291" v="43" actId="47"/>
        <pc:sldMkLst>
          <pc:docMk/>
          <pc:sldMk cId="1917591865" sldId="2147481248"/>
        </pc:sldMkLst>
      </pc:sldChg>
      <pc:sldChg chg="del">
        <pc:chgData name="David Vachala" userId="91433487-0c4d-408d-9c05-4db9b7ff8fc7" providerId="ADAL" clId="{EFA440D3-084A-43C7-88B2-C5AC625FFF3E}" dt="2024-06-17T06:17:11.508" v="44" actId="47"/>
        <pc:sldMkLst>
          <pc:docMk/>
          <pc:sldMk cId="3073549650" sldId="2147481249"/>
        </pc:sldMkLst>
      </pc:sldChg>
      <pc:sldChg chg="del">
        <pc:chgData name="David Vachala" userId="91433487-0c4d-408d-9c05-4db9b7ff8fc7" providerId="ADAL" clId="{EFA440D3-084A-43C7-88B2-C5AC625FFF3E}" dt="2024-06-17T06:17:11.664" v="45" actId="47"/>
        <pc:sldMkLst>
          <pc:docMk/>
          <pc:sldMk cId="4270240755" sldId="2147481250"/>
        </pc:sldMkLst>
      </pc:sldChg>
      <pc:sldChg chg="del">
        <pc:chgData name="David Vachala" userId="91433487-0c4d-408d-9c05-4db9b7ff8fc7" providerId="ADAL" clId="{EFA440D3-084A-43C7-88B2-C5AC625FFF3E}" dt="2024-06-17T06:17:11.962" v="46" actId="47"/>
        <pc:sldMkLst>
          <pc:docMk/>
          <pc:sldMk cId="3239234885" sldId="2147481251"/>
        </pc:sldMkLst>
      </pc:sldChg>
      <pc:sldChg chg="del">
        <pc:chgData name="David Vachala" userId="91433487-0c4d-408d-9c05-4db9b7ff8fc7" providerId="ADAL" clId="{EFA440D3-084A-43C7-88B2-C5AC625FFF3E}" dt="2024-06-17T06:17:12.261" v="47" actId="47"/>
        <pc:sldMkLst>
          <pc:docMk/>
          <pc:sldMk cId="2180559167" sldId="2147481252"/>
        </pc:sldMkLst>
      </pc:sldChg>
      <pc:sldChg chg="del">
        <pc:chgData name="David Vachala" userId="91433487-0c4d-408d-9c05-4db9b7ff8fc7" providerId="ADAL" clId="{EFA440D3-084A-43C7-88B2-C5AC625FFF3E}" dt="2024-06-17T06:17:12.513" v="48" actId="47"/>
        <pc:sldMkLst>
          <pc:docMk/>
          <pc:sldMk cId="301856777" sldId="2147481253"/>
        </pc:sldMkLst>
      </pc:sldChg>
      <pc:sldChg chg="del">
        <pc:chgData name="David Vachala" userId="91433487-0c4d-408d-9c05-4db9b7ff8fc7" providerId="ADAL" clId="{EFA440D3-084A-43C7-88B2-C5AC625FFF3E}" dt="2024-06-17T06:17:12.707" v="49" actId="47"/>
        <pc:sldMkLst>
          <pc:docMk/>
          <pc:sldMk cId="2009287940" sldId="2147481254"/>
        </pc:sldMkLst>
      </pc:sldChg>
      <pc:sldChg chg="new del">
        <pc:chgData name="David Vachala" userId="91433487-0c4d-408d-9c05-4db9b7ff8fc7" providerId="ADAL" clId="{EFA440D3-084A-43C7-88B2-C5AC625FFF3E}" dt="2024-06-17T06:17:00.061" v="14" actId="47"/>
        <pc:sldMkLst>
          <pc:docMk/>
          <pc:sldMk cId="14950870" sldId="2147481255"/>
        </pc:sldMkLst>
      </pc:sldChg>
      <pc:sldChg chg="new del">
        <pc:chgData name="David Vachala" userId="91433487-0c4d-408d-9c05-4db9b7ff8fc7" providerId="ADAL" clId="{EFA440D3-084A-43C7-88B2-C5AC625FFF3E}" dt="2024-06-17T06:17:23.898" v="65" actId="47"/>
        <pc:sldMkLst>
          <pc:docMk/>
          <pc:sldMk cId="2285911833" sldId="2147481256"/>
        </pc:sldMkLst>
      </pc:sldChg>
      <pc:sldChg chg="add del">
        <pc:chgData name="David Vachala" userId="91433487-0c4d-408d-9c05-4db9b7ff8fc7" providerId="ADAL" clId="{EFA440D3-084A-43C7-88B2-C5AC625FFF3E}" dt="2024-06-17T06:17:10.337" v="40" actId="47"/>
        <pc:sldMkLst>
          <pc:docMk/>
          <pc:sldMk cId="4092391689" sldId="2147481257"/>
        </pc:sldMkLst>
      </pc:sldChg>
      <pc:sldChg chg="add del">
        <pc:chgData name="David Vachala" userId="91433487-0c4d-408d-9c05-4db9b7ff8fc7" providerId="ADAL" clId="{EFA440D3-084A-43C7-88B2-C5AC625FFF3E}" dt="2024-06-24T19:44:59.331" v="293" actId="47"/>
        <pc:sldMkLst>
          <pc:docMk/>
          <pc:sldMk cId="1641764415" sldId="2147481258"/>
        </pc:sldMkLst>
      </pc:sldChg>
      <pc:sldChg chg="add del">
        <pc:chgData name="David Vachala" userId="91433487-0c4d-408d-9c05-4db9b7ff8fc7" providerId="ADAL" clId="{EFA440D3-084A-43C7-88B2-C5AC625FFF3E}" dt="2024-06-24T19:45:41.008" v="296" actId="47"/>
        <pc:sldMkLst>
          <pc:docMk/>
          <pc:sldMk cId="576536984" sldId="2147481259"/>
        </pc:sldMkLst>
      </pc:sldChg>
      <pc:sldChg chg="addSp modSp add mod">
        <pc:chgData name="David Vachala" userId="91433487-0c4d-408d-9c05-4db9b7ff8fc7" providerId="ADAL" clId="{EFA440D3-084A-43C7-88B2-C5AC625FFF3E}" dt="2024-06-26T11:33:12.475" v="1441" actId="1076"/>
        <pc:sldMkLst>
          <pc:docMk/>
          <pc:sldMk cId="3993935628" sldId="2147481260"/>
        </pc:sldMkLst>
        <pc:spChg chg="mod">
          <ac:chgData name="David Vachala" userId="91433487-0c4d-408d-9c05-4db9b7ff8fc7" providerId="ADAL" clId="{EFA440D3-084A-43C7-88B2-C5AC625FFF3E}" dt="2024-06-24T19:47:02.924" v="306"/>
          <ac:spMkLst>
            <pc:docMk/>
            <pc:sldMk cId="3993935628" sldId="2147481260"/>
            <ac:spMk id="2" creationId="{E7EB0391-F5A1-7E4E-F176-3B3920A60233}"/>
          </ac:spMkLst>
        </pc:spChg>
        <pc:spChg chg="mod">
          <ac:chgData name="David Vachala" userId="91433487-0c4d-408d-9c05-4db9b7ff8fc7" providerId="ADAL" clId="{EFA440D3-084A-43C7-88B2-C5AC625FFF3E}" dt="2024-06-26T11:20:54.974" v="1039" actId="5793"/>
          <ac:spMkLst>
            <pc:docMk/>
            <pc:sldMk cId="3993935628" sldId="2147481260"/>
            <ac:spMk id="3" creationId="{6245E2C5-48A9-5963-CEC0-CD22573DA556}"/>
          </ac:spMkLst>
        </pc:spChg>
        <pc:spChg chg="add mod">
          <ac:chgData name="David Vachala" userId="91433487-0c4d-408d-9c05-4db9b7ff8fc7" providerId="ADAL" clId="{EFA440D3-084A-43C7-88B2-C5AC625FFF3E}" dt="2024-06-26T11:33:12.475" v="1441" actId="1076"/>
          <ac:spMkLst>
            <pc:docMk/>
            <pc:sldMk cId="3993935628" sldId="2147481260"/>
            <ac:spMk id="6" creationId="{5FB24386-046A-9F5F-7350-42D58FA9F0C5}"/>
          </ac:spMkLst>
        </pc:spChg>
        <pc:picChg chg="add mod">
          <ac:chgData name="David Vachala" userId="91433487-0c4d-408d-9c05-4db9b7ff8fc7" providerId="ADAL" clId="{EFA440D3-084A-43C7-88B2-C5AC625FFF3E}" dt="2024-06-24T19:47:34.171" v="310" actId="1076"/>
          <ac:picMkLst>
            <pc:docMk/>
            <pc:sldMk cId="3993935628" sldId="2147481260"/>
            <ac:picMk id="1026" creationId="{A0A7ACFA-1826-308C-D31B-275E3F7D9BB3}"/>
          </ac:picMkLst>
        </pc:picChg>
      </pc:sldChg>
      <pc:sldChg chg="add">
        <pc:chgData name="David Vachala" userId="91433487-0c4d-408d-9c05-4db9b7ff8fc7" providerId="ADAL" clId="{EFA440D3-084A-43C7-88B2-C5AC625FFF3E}" dt="2024-06-24T19:44:48.831" v="291"/>
        <pc:sldMkLst>
          <pc:docMk/>
          <pc:sldMk cId="530844445" sldId="2147481261"/>
        </pc:sldMkLst>
      </pc:sldChg>
      <pc:sldChg chg="add">
        <pc:chgData name="David Vachala" userId="91433487-0c4d-408d-9c05-4db9b7ff8fc7" providerId="ADAL" clId="{EFA440D3-084A-43C7-88B2-C5AC625FFF3E}" dt="2024-06-24T19:44:48.831" v="291"/>
        <pc:sldMkLst>
          <pc:docMk/>
          <pc:sldMk cId="1863653876" sldId="2147481262"/>
        </pc:sldMkLst>
      </pc:sldChg>
      <pc:sldChg chg="add">
        <pc:chgData name="David Vachala" userId="91433487-0c4d-408d-9c05-4db9b7ff8fc7" providerId="ADAL" clId="{EFA440D3-084A-43C7-88B2-C5AC625FFF3E}" dt="2024-06-24T19:44:48.831" v="291"/>
        <pc:sldMkLst>
          <pc:docMk/>
          <pc:sldMk cId="2631020316" sldId="2147481263"/>
        </pc:sldMkLst>
      </pc:sldChg>
      <pc:sldChg chg="add">
        <pc:chgData name="David Vachala" userId="91433487-0c4d-408d-9c05-4db9b7ff8fc7" providerId="ADAL" clId="{EFA440D3-084A-43C7-88B2-C5AC625FFF3E}" dt="2024-06-24T19:44:48.831" v="291"/>
        <pc:sldMkLst>
          <pc:docMk/>
          <pc:sldMk cId="3861783714" sldId="2147481264"/>
        </pc:sldMkLst>
      </pc:sldChg>
      <pc:sldChg chg="add">
        <pc:chgData name="David Vachala" userId="91433487-0c4d-408d-9c05-4db9b7ff8fc7" providerId="ADAL" clId="{EFA440D3-084A-43C7-88B2-C5AC625FFF3E}" dt="2024-06-24T19:44:48.831" v="291"/>
        <pc:sldMkLst>
          <pc:docMk/>
          <pc:sldMk cId="1732868893" sldId="2147481265"/>
        </pc:sldMkLst>
      </pc:sldChg>
      <pc:sldChg chg="add">
        <pc:chgData name="David Vachala" userId="91433487-0c4d-408d-9c05-4db9b7ff8fc7" providerId="ADAL" clId="{EFA440D3-084A-43C7-88B2-C5AC625FFF3E}" dt="2024-06-24T19:44:48.831" v="291"/>
        <pc:sldMkLst>
          <pc:docMk/>
          <pc:sldMk cId="417723187" sldId="2147481266"/>
        </pc:sldMkLst>
      </pc:sldChg>
      <pc:sldChg chg="add">
        <pc:chgData name="David Vachala" userId="91433487-0c4d-408d-9c05-4db9b7ff8fc7" providerId="ADAL" clId="{EFA440D3-084A-43C7-88B2-C5AC625FFF3E}" dt="2024-06-24T19:44:48.831" v="291"/>
        <pc:sldMkLst>
          <pc:docMk/>
          <pc:sldMk cId="2276483367" sldId="2147481267"/>
        </pc:sldMkLst>
      </pc:sldChg>
      <pc:sldChg chg="add">
        <pc:chgData name="David Vachala" userId="91433487-0c4d-408d-9c05-4db9b7ff8fc7" providerId="ADAL" clId="{EFA440D3-084A-43C7-88B2-C5AC625FFF3E}" dt="2024-06-24T19:44:48.831" v="291"/>
        <pc:sldMkLst>
          <pc:docMk/>
          <pc:sldMk cId="2831110412" sldId="2147481268"/>
        </pc:sldMkLst>
      </pc:sldChg>
      <pc:sldChg chg="add">
        <pc:chgData name="David Vachala" userId="91433487-0c4d-408d-9c05-4db9b7ff8fc7" providerId="ADAL" clId="{EFA440D3-084A-43C7-88B2-C5AC625FFF3E}" dt="2024-06-24T19:44:48.831" v="291"/>
        <pc:sldMkLst>
          <pc:docMk/>
          <pc:sldMk cId="1121350653" sldId="2147481269"/>
        </pc:sldMkLst>
      </pc:sldChg>
      <pc:sldChg chg="add">
        <pc:chgData name="David Vachala" userId="91433487-0c4d-408d-9c05-4db9b7ff8fc7" providerId="ADAL" clId="{EFA440D3-084A-43C7-88B2-C5AC625FFF3E}" dt="2024-06-24T19:44:48.831" v="291"/>
        <pc:sldMkLst>
          <pc:docMk/>
          <pc:sldMk cId="111488186" sldId="2147481270"/>
        </pc:sldMkLst>
      </pc:sldChg>
      <pc:sldChg chg="add">
        <pc:chgData name="David Vachala" userId="91433487-0c4d-408d-9c05-4db9b7ff8fc7" providerId="ADAL" clId="{EFA440D3-084A-43C7-88B2-C5AC625FFF3E}" dt="2024-06-24T19:44:48.831" v="291"/>
        <pc:sldMkLst>
          <pc:docMk/>
          <pc:sldMk cId="991732587" sldId="2147481271"/>
        </pc:sldMkLst>
      </pc:sldChg>
      <pc:sldChg chg="add">
        <pc:chgData name="David Vachala" userId="91433487-0c4d-408d-9c05-4db9b7ff8fc7" providerId="ADAL" clId="{EFA440D3-084A-43C7-88B2-C5AC625FFF3E}" dt="2024-06-24T19:44:48.831" v="291"/>
        <pc:sldMkLst>
          <pc:docMk/>
          <pc:sldMk cId="1356319716" sldId="2147481272"/>
        </pc:sldMkLst>
      </pc:sldChg>
      <pc:sldChg chg="add">
        <pc:chgData name="David Vachala" userId="91433487-0c4d-408d-9c05-4db9b7ff8fc7" providerId="ADAL" clId="{EFA440D3-084A-43C7-88B2-C5AC625FFF3E}" dt="2024-06-24T19:44:48.831" v="291"/>
        <pc:sldMkLst>
          <pc:docMk/>
          <pc:sldMk cId="629776448" sldId="2147481273"/>
        </pc:sldMkLst>
      </pc:sldChg>
      <pc:sldChg chg="add">
        <pc:chgData name="David Vachala" userId="91433487-0c4d-408d-9c05-4db9b7ff8fc7" providerId="ADAL" clId="{EFA440D3-084A-43C7-88B2-C5AC625FFF3E}" dt="2024-06-24T19:45:30.805" v="294"/>
        <pc:sldMkLst>
          <pc:docMk/>
          <pc:sldMk cId="24915280" sldId="2147481274"/>
        </pc:sldMkLst>
      </pc:sldChg>
      <pc:sldChg chg="add">
        <pc:chgData name="David Vachala" userId="91433487-0c4d-408d-9c05-4db9b7ff8fc7" providerId="ADAL" clId="{EFA440D3-084A-43C7-88B2-C5AC625FFF3E}" dt="2024-06-24T19:45:30.805" v="294"/>
        <pc:sldMkLst>
          <pc:docMk/>
          <pc:sldMk cId="791892494" sldId="2147481275"/>
        </pc:sldMkLst>
      </pc:sldChg>
      <pc:sldChg chg="add">
        <pc:chgData name="David Vachala" userId="91433487-0c4d-408d-9c05-4db9b7ff8fc7" providerId="ADAL" clId="{EFA440D3-084A-43C7-88B2-C5AC625FFF3E}" dt="2024-06-24T19:45:30.805" v="294"/>
        <pc:sldMkLst>
          <pc:docMk/>
          <pc:sldMk cId="2488030513" sldId="2147481276"/>
        </pc:sldMkLst>
      </pc:sldChg>
      <pc:sldChg chg="add">
        <pc:chgData name="David Vachala" userId="91433487-0c4d-408d-9c05-4db9b7ff8fc7" providerId="ADAL" clId="{EFA440D3-084A-43C7-88B2-C5AC625FFF3E}" dt="2024-06-24T19:45:30.805" v="294"/>
        <pc:sldMkLst>
          <pc:docMk/>
          <pc:sldMk cId="2649674729" sldId="2147481277"/>
        </pc:sldMkLst>
      </pc:sldChg>
      <pc:sldChg chg="add">
        <pc:chgData name="David Vachala" userId="91433487-0c4d-408d-9c05-4db9b7ff8fc7" providerId="ADAL" clId="{EFA440D3-084A-43C7-88B2-C5AC625FFF3E}" dt="2024-06-24T19:45:30.805" v="294"/>
        <pc:sldMkLst>
          <pc:docMk/>
          <pc:sldMk cId="2537921188" sldId="2147481278"/>
        </pc:sldMkLst>
      </pc:sldChg>
      <pc:sldChg chg="add">
        <pc:chgData name="David Vachala" userId="91433487-0c4d-408d-9c05-4db9b7ff8fc7" providerId="ADAL" clId="{EFA440D3-084A-43C7-88B2-C5AC625FFF3E}" dt="2024-06-24T19:45:30.805" v="294"/>
        <pc:sldMkLst>
          <pc:docMk/>
          <pc:sldMk cId="3194758293" sldId="2147481279"/>
        </pc:sldMkLst>
      </pc:sldChg>
      <pc:sldChg chg="add">
        <pc:chgData name="David Vachala" userId="91433487-0c4d-408d-9c05-4db9b7ff8fc7" providerId="ADAL" clId="{EFA440D3-084A-43C7-88B2-C5AC625FFF3E}" dt="2024-06-24T19:45:30.805" v="294"/>
        <pc:sldMkLst>
          <pc:docMk/>
          <pc:sldMk cId="2597935389" sldId="2147481280"/>
        </pc:sldMkLst>
      </pc:sldChg>
      <pc:sldChg chg="add">
        <pc:chgData name="David Vachala" userId="91433487-0c4d-408d-9c05-4db9b7ff8fc7" providerId="ADAL" clId="{EFA440D3-084A-43C7-88B2-C5AC625FFF3E}" dt="2024-06-24T19:45:30.805" v="294"/>
        <pc:sldMkLst>
          <pc:docMk/>
          <pc:sldMk cId="1943224042" sldId="2147481281"/>
        </pc:sldMkLst>
      </pc:sldChg>
      <pc:sldChg chg="add">
        <pc:chgData name="David Vachala" userId="91433487-0c4d-408d-9c05-4db9b7ff8fc7" providerId="ADAL" clId="{EFA440D3-084A-43C7-88B2-C5AC625FFF3E}" dt="2024-06-24T19:45:30.805" v="294"/>
        <pc:sldMkLst>
          <pc:docMk/>
          <pc:sldMk cId="2321986486" sldId="2147481282"/>
        </pc:sldMkLst>
      </pc:sldChg>
      <pc:sldChg chg="add">
        <pc:chgData name="David Vachala" userId="91433487-0c4d-408d-9c05-4db9b7ff8fc7" providerId="ADAL" clId="{EFA440D3-084A-43C7-88B2-C5AC625FFF3E}" dt="2024-06-24T19:45:30.805" v="294"/>
        <pc:sldMkLst>
          <pc:docMk/>
          <pc:sldMk cId="2904552373" sldId="2147481283"/>
        </pc:sldMkLst>
      </pc:sldChg>
      <pc:sldChg chg="addSp modSp add mod">
        <pc:chgData name="David Vachala" userId="91433487-0c4d-408d-9c05-4db9b7ff8fc7" providerId="ADAL" clId="{EFA440D3-084A-43C7-88B2-C5AC625FFF3E}" dt="2024-06-24T19:57:54.559" v="613" actId="20577"/>
        <pc:sldMkLst>
          <pc:docMk/>
          <pc:sldMk cId="3126096773" sldId="2147481284"/>
        </pc:sldMkLst>
        <pc:spChg chg="mod">
          <ac:chgData name="David Vachala" userId="91433487-0c4d-408d-9c05-4db9b7ff8fc7" providerId="ADAL" clId="{EFA440D3-084A-43C7-88B2-C5AC625FFF3E}" dt="2024-06-24T19:56:27.537" v="561" actId="20577"/>
          <ac:spMkLst>
            <pc:docMk/>
            <pc:sldMk cId="3126096773" sldId="2147481284"/>
            <ac:spMk id="2" creationId="{E7EB0391-F5A1-7E4E-F176-3B3920A60233}"/>
          </ac:spMkLst>
        </pc:spChg>
        <pc:spChg chg="mod">
          <ac:chgData name="David Vachala" userId="91433487-0c4d-408d-9c05-4db9b7ff8fc7" providerId="ADAL" clId="{EFA440D3-084A-43C7-88B2-C5AC625FFF3E}" dt="2024-06-24T19:57:54.559" v="613" actId="20577"/>
          <ac:spMkLst>
            <pc:docMk/>
            <pc:sldMk cId="3126096773" sldId="2147481284"/>
            <ac:spMk id="3" creationId="{6245E2C5-48A9-5963-CEC0-CD22573DA556}"/>
          </ac:spMkLst>
        </pc:spChg>
        <pc:picChg chg="add mod">
          <ac:chgData name="David Vachala" userId="91433487-0c4d-408d-9c05-4db9b7ff8fc7" providerId="ADAL" clId="{EFA440D3-084A-43C7-88B2-C5AC625FFF3E}" dt="2024-06-24T19:56:06.737" v="546" actId="1076"/>
          <ac:picMkLst>
            <pc:docMk/>
            <pc:sldMk cId="3126096773" sldId="2147481284"/>
            <ac:picMk id="2050" creationId="{6301489D-75C2-CA1F-5A87-F1F688F51290}"/>
          </ac:picMkLst>
        </pc:picChg>
      </pc:sldChg>
      <pc:sldChg chg="addSp modSp add mod">
        <pc:chgData name="David Vachala" userId="91433487-0c4d-408d-9c05-4db9b7ff8fc7" providerId="ADAL" clId="{EFA440D3-084A-43C7-88B2-C5AC625FFF3E}" dt="2024-06-24T20:00:32.518" v="661" actId="27636"/>
        <pc:sldMkLst>
          <pc:docMk/>
          <pc:sldMk cId="1185249224" sldId="2147481285"/>
        </pc:sldMkLst>
        <pc:spChg chg="mod">
          <ac:chgData name="David Vachala" userId="91433487-0c4d-408d-9c05-4db9b7ff8fc7" providerId="ADAL" clId="{EFA440D3-084A-43C7-88B2-C5AC625FFF3E}" dt="2024-06-24T20:00:08.247" v="652" actId="20577"/>
          <ac:spMkLst>
            <pc:docMk/>
            <pc:sldMk cId="1185249224" sldId="2147481285"/>
            <ac:spMk id="2" creationId="{E7EB0391-F5A1-7E4E-F176-3B3920A60233}"/>
          </ac:spMkLst>
        </pc:spChg>
        <pc:spChg chg="mod">
          <ac:chgData name="David Vachala" userId="91433487-0c4d-408d-9c05-4db9b7ff8fc7" providerId="ADAL" clId="{EFA440D3-084A-43C7-88B2-C5AC625FFF3E}" dt="2024-06-24T20:00:32.518" v="661" actId="27636"/>
          <ac:spMkLst>
            <pc:docMk/>
            <pc:sldMk cId="1185249224" sldId="2147481285"/>
            <ac:spMk id="3" creationId="{6245E2C5-48A9-5963-CEC0-CD22573DA556}"/>
          </ac:spMkLst>
        </pc:spChg>
        <pc:picChg chg="add mod">
          <ac:chgData name="David Vachala" userId="91433487-0c4d-408d-9c05-4db9b7ff8fc7" providerId="ADAL" clId="{EFA440D3-084A-43C7-88B2-C5AC625FFF3E}" dt="2024-06-24T20:00:20.087" v="655" actId="1076"/>
          <ac:picMkLst>
            <pc:docMk/>
            <pc:sldMk cId="1185249224" sldId="2147481285"/>
            <ac:picMk id="3074" creationId="{48B183A9-9C39-82A4-D939-A1788BC0BAEA}"/>
          </ac:picMkLst>
        </pc:picChg>
      </pc:sldChg>
      <pc:sldChg chg="addSp modSp add mod">
        <pc:chgData name="David Vachala" userId="91433487-0c4d-408d-9c05-4db9b7ff8fc7" providerId="ADAL" clId="{EFA440D3-084A-43C7-88B2-C5AC625FFF3E}" dt="2024-06-24T20:02:59.200" v="680" actId="27636"/>
        <pc:sldMkLst>
          <pc:docMk/>
          <pc:sldMk cId="2351232530" sldId="2147481286"/>
        </pc:sldMkLst>
        <pc:spChg chg="mod">
          <ac:chgData name="David Vachala" userId="91433487-0c4d-408d-9c05-4db9b7ff8fc7" providerId="ADAL" clId="{EFA440D3-084A-43C7-88B2-C5AC625FFF3E}" dt="2024-06-24T20:01:46.888" v="666" actId="27636"/>
          <ac:spMkLst>
            <pc:docMk/>
            <pc:sldMk cId="2351232530" sldId="2147481286"/>
            <ac:spMk id="2" creationId="{E7EB0391-F5A1-7E4E-F176-3B3920A60233}"/>
          </ac:spMkLst>
        </pc:spChg>
        <pc:spChg chg="mod">
          <ac:chgData name="David Vachala" userId="91433487-0c4d-408d-9c05-4db9b7ff8fc7" providerId="ADAL" clId="{EFA440D3-084A-43C7-88B2-C5AC625FFF3E}" dt="2024-06-24T20:02:59.200" v="680" actId="27636"/>
          <ac:spMkLst>
            <pc:docMk/>
            <pc:sldMk cId="2351232530" sldId="2147481286"/>
            <ac:spMk id="3" creationId="{6245E2C5-48A9-5963-CEC0-CD22573DA556}"/>
          </ac:spMkLst>
        </pc:spChg>
        <pc:picChg chg="add mod">
          <ac:chgData name="David Vachala" userId="91433487-0c4d-408d-9c05-4db9b7ff8fc7" providerId="ADAL" clId="{EFA440D3-084A-43C7-88B2-C5AC625FFF3E}" dt="2024-06-24T20:02:03.322" v="671" actId="14100"/>
          <ac:picMkLst>
            <pc:docMk/>
            <pc:sldMk cId="2351232530" sldId="2147481286"/>
            <ac:picMk id="4098" creationId="{481042C5-B147-E2A7-FCF6-141F7F725576}"/>
          </ac:picMkLst>
        </pc:picChg>
      </pc:sldChg>
      <pc:sldChg chg="addSp modSp add del mod">
        <pc:chgData name="David Vachala" userId="91433487-0c4d-408d-9c05-4db9b7ff8fc7" providerId="ADAL" clId="{EFA440D3-084A-43C7-88B2-C5AC625FFF3E}" dt="2024-06-24T20:07:10.211" v="724" actId="47"/>
        <pc:sldMkLst>
          <pc:docMk/>
          <pc:sldMk cId="770652440" sldId="2147481287"/>
        </pc:sldMkLst>
        <pc:spChg chg="mod">
          <ac:chgData name="David Vachala" userId="91433487-0c4d-408d-9c05-4db9b7ff8fc7" providerId="ADAL" clId="{EFA440D3-084A-43C7-88B2-C5AC625FFF3E}" dt="2024-06-24T20:03:57.614" v="697" actId="20577"/>
          <ac:spMkLst>
            <pc:docMk/>
            <pc:sldMk cId="770652440" sldId="2147481287"/>
            <ac:spMk id="2" creationId="{E7EB0391-F5A1-7E4E-F176-3B3920A60233}"/>
          </ac:spMkLst>
        </pc:spChg>
        <pc:spChg chg="mod">
          <ac:chgData name="David Vachala" userId="91433487-0c4d-408d-9c05-4db9b7ff8fc7" providerId="ADAL" clId="{EFA440D3-084A-43C7-88B2-C5AC625FFF3E}" dt="2024-06-24T20:06:03.818" v="723" actId="20577"/>
          <ac:spMkLst>
            <pc:docMk/>
            <pc:sldMk cId="770652440" sldId="2147481287"/>
            <ac:spMk id="3" creationId="{6245E2C5-48A9-5963-CEC0-CD22573DA556}"/>
          </ac:spMkLst>
        </pc:spChg>
        <pc:spChg chg="add">
          <ac:chgData name="David Vachala" userId="91433487-0c4d-408d-9c05-4db9b7ff8fc7" providerId="ADAL" clId="{EFA440D3-084A-43C7-88B2-C5AC625FFF3E}" dt="2024-06-24T20:03:32.862" v="682"/>
          <ac:spMkLst>
            <pc:docMk/>
            <pc:sldMk cId="770652440" sldId="2147481287"/>
            <ac:spMk id="5" creationId="{86169153-17A2-A33B-A4BC-7AB08D6678B3}"/>
          </ac:spMkLst>
        </pc:spChg>
        <pc:spChg chg="add mod">
          <ac:chgData name="David Vachala" userId="91433487-0c4d-408d-9c05-4db9b7ff8fc7" providerId="ADAL" clId="{EFA440D3-084A-43C7-88B2-C5AC625FFF3E}" dt="2024-06-24T20:04:05.560" v="698"/>
          <ac:spMkLst>
            <pc:docMk/>
            <pc:sldMk cId="770652440" sldId="2147481287"/>
            <ac:spMk id="6" creationId="{0EF88B9B-257C-B482-558C-C735829F8A39}"/>
          </ac:spMkLst>
        </pc:spChg>
        <pc:spChg chg="add mod">
          <ac:chgData name="David Vachala" userId="91433487-0c4d-408d-9c05-4db9b7ff8fc7" providerId="ADAL" clId="{EFA440D3-084A-43C7-88B2-C5AC625FFF3E}" dt="2024-06-24T20:04:11.480" v="699"/>
          <ac:spMkLst>
            <pc:docMk/>
            <pc:sldMk cId="770652440" sldId="2147481287"/>
            <ac:spMk id="7" creationId="{85439C8C-2530-0EF3-8AB9-B023F547ACE2}"/>
          </ac:spMkLst>
        </pc:spChg>
        <pc:picChg chg="add mod">
          <ac:chgData name="David Vachala" userId="91433487-0c4d-408d-9c05-4db9b7ff8fc7" providerId="ADAL" clId="{EFA440D3-084A-43C7-88B2-C5AC625FFF3E}" dt="2024-06-24T20:04:51.535" v="706" actId="1076"/>
          <ac:picMkLst>
            <pc:docMk/>
            <pc:sldMk cId="770652440" sldId="2147481287"/>
            <ac:picMk id="9" creationId="{C4A8D32F-9BF6-DA0A-0791-A19AEB873550}"/>
          </ac:picMkLst>
        </pc:picChg>
      </pc:sldChg>
      <pc:sldChg chg="new del">
        <pc:chgData name="David Vachala" userId="91433487-0c4d-408d-9c05-4db9b7ff8fc7" providerId="ADAL" clId="{EFA440D3-084A-43C7-88B2-C5AC625FFF3E}" dt="2024-06-26T11:10:00.410" v="734" actId="680"/>
        <pc:sldMkLst>
          <pc:docMk/>
          <pc:sldMk cId="3398414629" sldId="2147481287"/>
        </pc:sldMkLst>
      </pc:sldChg>
      <pc:sldChg chg="addSp modSp new mod ord">
        <pc:chgData name="David Vachala" userId="91433487-0c4d-408d-9c05-4db9b7ff8fc7" providerId="ADAL" clId="{EFA440D3-084A-43C7-88B2-C5AC625FFF3E}" dt="2024-06-26T11:12:31.847" v="834" actId="20577"/>
        <pc:sldMkLst>
          <pc:docMk/>
          <pc:sldMk cId="3736999597" sldId="2147481287"/>
        </pc:sldMkLst>
        <pc:spChg chg="mod">
          <ac:chgData name="David Vachala" userId="91433487-0c4d-408d-9c05-4db9b7ff8fc7" providerId="ADAL" clId="{EFA440D3-084A-43C7-88B2-C5AC625FFF3E}" dt="2024-06-26T11:10:18.723" v="752" actId="20577"/>
          <ac:spMkLst>
            <pc:docMk/>
            <pc:sldMk cId="3736999597" sldId="2147481287"/>
            <ac:spMk id="2" creationId="{FD85BFAD-8B99-D4F8-8C58-F6D5751FAC01}"/>
          </ac:spMkLst>
        </pc:spChg>
        <pc:spChg chg="mod">
          <ac:chgData name="David Vachala" userId="91433487-0c4d-408d-9c05-4db9b7ff8fc7" providerId="ADAL" clId="{EFA440D3-084A-43C7-88B2-C5AC625FFF3E}" dt="2024-06-26T11:12:31.847" v="834" actId="20577"/>
          <ac:spMkLst>
            <pc:docMk/>
            <pc:sldMk cId="3736999597" sldId="2147481287"/>
            <ac:spMk id="3" creationId="{05261BBA-7A63-7CB2-656B-DEFAB28091EB}"/>
          </ac:spMkLst>
        </pc:spChg>
        <pc:spChg chg="add mod">
          <ac:chgData name="David Vachala" userId="91433487-0c4d-408d-9c05-4db9b7ff8fc7" providerId="ADAL" clId="{EFA440D3-084A-43C7-88B2-C5AC625FFF3E}" dt="2024-06-26T11:11:36.839" v="761" actId="1076"/>
          <ac:spMkLst>
            <pc:docMk/>
            <pc:sldMk cId="3736999597" sldId="2147481287"/>
            <ac:spMk id="6" creationId="{7B8ED52E-5961-7A6F-88BF-0B1C4AC6AEC5}"/>
          </ac:spMkLst>
        </pc:spChg>
        <pc:picChg chg="add mod">
          <ac:chgData name="David Vachala" userId="91433487-0c4d-408d-9c05-4db9b7ff8fc7" providerId="ADAL" clId="{EFA440D3-084A-43C7-88B2-C5AC625FFF3E}" dt="2024-06-26T11:11:33.589" v="760" actId="1076"/>
          <ac:picMkLst>
            <pc:docMk/>
            <pc:sldMk cId="3736999597" sldId="2147481287"/>
            <ac:picMk id="1026" creationId="{BC7A25C7-6CE6-A7E6-D898-38F0BCB8ACEB}"/>
          </ac:picMkLst>
        </pc:picChg>
      </pc:sldChg>
      <pc:sldChg chg="addSp modSp new mod">
        <pc:chgData name="David Vachala" userId="91433487-0c4d-408d-9c05-4db9b7ff8fc7" providerId="ADAL" clId="{EFA440D3-084A-43C7-88B2-C5AC625FFF3E}" dt="2024-06-26T11:37:54.680" v="1453" actId="20577"/>
        <pc:sldMkLst>
          <pc:docMk/>
          <pc:sldMk cId="2395698783" sldId="2147481288"/>
        </pc:sldMkLst>
        <pc:spChg chg="mod">
          <ac:chgData name="David Vachala" userId="91433487-0c4d-408d-9c05-4db9b7ff8fc7" providerId="ADAL" clId="{EFA440D3-084A-43C7-88B2-C5AC625FFF3E}" dt="2024-06-26T11:14:11.522" v="845" actId="27636"/>
          <ac:spMkLst>
            <pc:docMk/>
            <pc:sldMk cId="2395698783" sldId="2147481288"/>
            <ac:spMk id="2" creationId="{6C13F8E9-38FA-9AAC-B002-6236074B4C86}"/>
          </ac:spMkLst>
        </pc:spChg>
        <pc:spChg chg="mod">
          <ac:chgData name="David Vachala" userId="91433487-0c4d-408d-9c05-4db9b7ff8fc7" providerId="ADAL" clId="{EFA440D3-084A-43C7-88B2-C5AC625FFF3E}" dt="2024-06-26T11:37:54.680" v="1453" actId="20577"/>
          <ac:spMkLst>
            <pc:docMk/>
            <pc:sldMk cId="2395698783" sldId="2147481288"/>
            <ac:spMk id="3" creationId="{C92E9C65-7EE3-7ED6-AC6C-004301B014BA}"/>
          </ac:spMkLst>
        </pc:spChg>
        <pc:spChg chg="add mod">
          <ac:chgData name="David Vachala" userId="91433487-0c4d-408d-9c05-4db9b7ff8fc7" providerId="ADAL" clId="{EFA440D3-084A-43C7-88B2-C5AC625FFF3E}" dt="2024-06-26T11:16:00.447" v="953" actId="1076"/>
          <ac:spMkLst>
            <pc:docMk/>
            <pc:sldMk cId="2395698783" sldId="2147481288"/>
            <ac:spMk id="6" creationId="{AC42F347-10CE-7817-5D98-AD0AA267E788}"/>
          </ac:spMkLst>
        </pc:spChg>
        <pc:picChg chg="add mod">
          <ac:chgData name="David Vachala" userId="91433487-0c4d-408d-9c05-4db9b7ff8fc7" providerId="ADAL" clId="{EFA440D3-084A-43C7-88B2-C5AC625FFF3E}" dt="2024-06-26T11:14:01.507" v="840" actId="14100"/>
          <ac:picMkLst>
            <pc:docMk/>
            <pc:sldMk cId="2395698783" sldId="2147481288"/>
            <ac:picMk id="2050" creationId="{7C3FBD83-C38C-C34B-894C-7A135B4EF0C2}"/>
          </ac:picMkLst>
        </pc:picChg>
      </pc:sldChg>
      <pc:sldChg chg="modSp add del mod">
        <pc:chgData name="David Vachala" userId="91433487-0c4d-408d-9c05-4db9b7ff8fc7" providerId="ADAL" clId="{EFA440D3-084A-43C7-88B2-C5AC625FFF3E}" dt="2024-06-24T20:07:10.836" v="725" actId="47"/>
        <pc:sldMkLst>
          <pc:docMk/>
          <pc:sldMk cId="2767456015" sldId="2147481288"/>
        </pc:sldMkLst>
        <pc:spChg chg="mod">
          <ac:chgData name="David Vachala" userId="91433487-0c4d-408d-9c05-4db9b7ff8fc7" providerId="ADAL" clId="{EFA440D3-084A-43C7-88B2-C5AC625FFF3E}" dt="2024-06-24T20:03:51.346" v="689" actId="20577"/>
          <ac:spMkLst>
            <pc:docMk/>
            <pc:sldMk cId="2767456015" sldId="2147481288"/>
            <ac:spMk id="2" creationId="{E7EB0391-F5A1-7E4E-F176-3B3920A60233}"/>
          </ac:spMkLst>
        </pc:spChg>
      </pc:sldChg>
      <pc:sldChg chg="add del">
        <pc:chgData name="David Vachala" userId="91433487-0c4d-408d-9c05-4db9b7ff8fc7" providerId="ADAL" clId="{EFA440D3-084A-43C7-88B2-C5AC625FFF3E}" dt="2024-06-24T20:07:11.477" v="726" actId="47"/>
        <pc:sldMkLst>
          <pc:docMk/>
          <pc:sldMk cId="610956075" sldId="2147481289"/>
        </pc:sldMkLst>
      </pc:sldChg>
      <pc:sldChg chg="addSp modSp new mod">
        <pc:chgData name="David Vachala" userId="91433487-0c4d-408d-9c05-4db9b7ff8fc7" providerId="ADAL" clId="{EFA440D3-084A-43C7-88B2-C5AC625FFF3E}" dt="2024-06-26T11:32:15.691" v="1439" actId="1076"/>
        <pc:sldMkLst>
          <pc:docMk/>
          <pc:sldMk cId="2171148055" sldId="2147481289"/>
        </pc:sldMkLst>
        <pc:spChg chg="mod">
          <ac:chgData name="David Vachala" userId="91433487-0c4d-408d-9c05-4db9b7ff8fc7" providerId="ADAL" clId="{EFA440D3-084A-43C7-88B2-C5AC625FFF3E}" dt="2024-06-26T11:18:13.047" v="968" actId="27636"/>
          <ac:spMkLst>
            <pc:docMk/>
            <pc:sldMk cId="2171148055" sldId="2147481289"/>
            <ac:spMk id="2" creationId="{5A3B65BC-363B-A671-E490-4F250FE30DCC}"/>
          </ac:spMkLst>
        </pc:spChg>
        <pc:spChg chg="mod">
          <ac:chgData name="David Vachala" userId="91433487-0c4d-408d-9c05-4db9b7ff8fc7" providerId="ADAL" clId="{EFA440D3-084A-43C7-88B2-C5AC625FFF3E}" dt="2024-06-26T11:18:44.997" v="982" actId="20577"/>
          <ac:spMkLst>
            <pc:docMk/>
            <pc:sldMk cId="2171148055" sldId="2147481289"/>
            <ac:spMk id="3" creationId="{5BC001FF-1024-150B-462B-0D2790930F63}"/>
          </ac:spMkLst>
        </pc:spChg>
        <pc:spChg chg="add mod">
          <ac:chgData name="David Vachala" userId="91433487-0c4d-408d-9c05-4db9b7ff8fc7" providerId="ADAL" clId="{EFA440D3-084A-43C7-88B2-C5AC625FFF3E}" dt="2024-06-26T11:32:15.691" v="1439" actId="1076"/>
          <ac:spMkLst>
            <pc:docMk/>
            <pc:sldMk cId="2171148055" sldId="2147481289"/>
            <ac:spMk id="6" creationId="{0F1A8601-B36C-FD53-5A3A-A6C42BA1CEA6}"/>
          </ac:spMkLst>
        </pc:spChg>
        <pc:picChg chg="add mod">
          <ac:chgData name="David Vachala" userId="91433487-0c4d-408d-9c05-4db9b7ff8fc7" providerId="ADAL" clId="{EFA440D3-084A-43C7-88B2-C5AC625FFF3E}" dt="2024-06-26T11:18:02.848" v="963" actId="1076"/>
          <ac:picMkLst>
            <pc:docMk/>
            <pc:sldMk cId="2171148055" sldId="2147481289"/>
            <ac:picMk id="3074" creationId="{22CD25BB-3966-A3EF-A7F9-D13F8C142EF1}"/>
          </ac:picMkLst>
        </pc:picChg>
      </pc:sldChg>
      <pc:sldChg chg="add del">
        <pc:chgData name="David Vachala" userId="91433487-0c4d-408d-9c05-4db9b7ff8fc7" providerId="ADAL" clId="{EFA440D3-084A-43C7-88B2-C5AC625FFF3E}" dt="2024-06-24T20:07:15.230" v="727" actId="47"/>
        <pc:sldMkLst>
          <pc:docMk/>
          <pc:sldMk cId="1006656085" sldId="2147481290"/>
        </pc:sldMkLst>
      </pc:sldChg>
      <pc:sldChg chg="addSp modSp new mod">
        <pc:chgData name="David Vachala" userId="91433487-0c4d-408d-9c05-4db9b7ff8fc7" providerId="ADAL" clId="{EFA440D3-084A-43C7-88B2-C5AC625FFF3E}" dt="2024-06-26T11:31:49.545" v="1435" actId="20577"/>
        <pc:sldMkLst>
          <pc:docMk/>
          <pc:sldMk cId="4034115241" sldId="2147481290"/>
        </pc:sldMkLst>
        <pc:spChg chg="mod">
          <ac:chgData name="David Vachala" userId="91433487-0c4d-408d-9c05-4db9b7ff8fc7" providerId="ADAL" clId="{EFA440D3-084A-43C7-88B2-C5AC625FFF3E}" dt="2024-06-26T11:26:40.441" v="1432" actId="20577"/>
          <ac:spMkLst>
            <pc:docMk/>
            <pc:sldMk cId="4034115241" sldId="2147481290"/>
            <ac:spMk id="2" creationId="{2BB9B109-85B6-91CB-D741-54B2E3F59073}"/>
          </ac:spMkLst>
        </pc:spChg>
        <pc:spChg chg="mod">
          <ac:chgData name="David Vachala" userId="91433487-0c4d-408d-9c05-4db9b7ff8fc7" providerId="ADAL" clId="{EFA440D3-084A-43C7-88B2-C5AC625FFF3E}" dt="2024-06-26T11:24:58.877" v="1372" actId="20577"/>
          <ac:spMkLst>
            <pc:docMk/>
            <pc:sldMk cId="4034115241" sldId="2147481290"/>
            <ac:spMk id="3" creationId="{FDBD0452-EDFB-F5CA-8039-24E1FB0074D5}"/>
          </ac:spMkLst>
        </pc:spChg>
        <pc:spChg chg="add mod">
          <ac:chgData name="David Vachala" userId="91433487-0c4d-408d-9c05-4db9b7ff8fc7" providerId="ADAL" clId="{EFA440D3-084A-43C7-88B2-C5AC625FFF3E}" dt="2024-06-26T11:31:49.545" v="1435" actId="20577"/>
          <ac:spMkLst>
            <pc:docMk/>
            <pc:sldMk cId="4034115241" sldId="2147481290"/>
            <ac:spMk id="6" creationId="{6B67F7DB-9348-8837-0C2E-9A1BF7ED33DB}"/>
          </ac:spMkLst>
        </pc:spChg>
        <pc:picChg chg="add mod">
          <ac:chgData name="David Vachala" userId="91433487-0c4d-408d-9c05-4db9b7ff8fc7" providerId="ADAL" clId="{EFA440D3-084A-43C7-88B2-C5AC625FFF3E}" dt="2024-06-26T11:22:16.432" v="1045" actId="14100"/>
          <ac:picMkLst>
            <pc:docMk/>
            <pc:sldMk cId="4034115241" sldId="2147481290"/>
            <ac:picMk id="4098" creationId="{696C414E-8AA7-BC6C-994F-2A6A7A207E17}"/>
          </ac:picMkLst>
        </pc:picChg>
      </pc:sldChg>
    </pc:docChg>
  </pc:docChgLst>
  <pc:docChgLst>
    <pc:chgData name="Théophile Chin-Nin" userId="77bb4687-6e0a-4c11-8f84-ca258473b33f" providerId="ADAL" clId="{BAB5A214-7DC5-4952-9650-3CAEA0E6FF4F}"/>
    <pc:docChg chg="undo custSel addSld delSld modSld sldOrd modSection">
      <pc:chgData name="Théophile Chin-Nin" userId="77bb4687-6e0a-4c11-8f84-ca258473b33f" providerId="ADAL" clId="{BAB5A214-7DC5-4952-9650-3CAEA0E6FF4F}" dt="2024-08-28T10:32:03.248" v="2454" actId="20577"/>
      <pc:docMkLst>
        <pc:docMk/>
      </pc:docMkLst>
      <pc:sldChg chg="addSp modSp mod">
        <pc:chgData name="Théophile Chin-Nin" userId="77bb4687-6e0a-4c11-8f84-ca258473b33f" providerId="ADAL" clId="{BAB5A214-7DC5-4952-9650-3CAEA0E6FF4F}" dt="2024-08-27T10:15:52.578" v="325" actId="14100"/>
        <pc:sldMkLst>
          <pc:docMk/>
          <pc:sldMk cId="1651044968" sldId="2147481291"/>
        </pc:sldMkLst>
        <pc:spChg chg="mod">
          <ac:chgData name="Théophile Chin-Nin" userId="77bb4687-6e0a-4c11-8f84-ca258473b33f" providerId="ADAL" clId="{BAB5A214-7DC5-4952-9650-3CAEA0E6FF4F}" dt="2024-08-27T09:48:15.059" v="27" actId="20577"/>
          <ac:spMkLst>
            <pc:docMk/>
            <pc:sldMk cId="1651044968" sldId="2147481291"/>
            <ac:spMk id="2" creationId="{342A0E56-D3AB-3F22-68C7-73AE82415A2D}"/>
          </ac:spMkLst>
        </pc:spChg>
        <pc:spChg chg="mod">
          <ac:chgData name="Théophile Chin-Nin" userId="77bb4687-6e0a-4c11-8f84-ca258473b33f" providerId="ADAL" clId="{BAB5A214-7DC5-4952-9650-3CAEA0E6FF4F}" dt="2024-08-27T09:57:14.864" v="55" actId="404"/>
          <ac:spMkLst>
            <pc:docMk/>
            <pc:sldMk cId="1651044968" sldId="2147481291"/>
            <ac:spMk id="3" creationId="{8B88786A-74F4-1FA6-BC9F-8145B401BBC1}"/>
          </ac:spMkLst>
        </pc:spChg>
        <pc:spChg chg="add mod">
          <ac:chgData name="Théophile Chin-Nin" userId="77bb4687-6e0a-4c11-8f84-ca258473b33f" providerId="ADAL" clId="{BAB5A214-7DC5-4952-9650-3CAEA0E6FF4F}" dt="2024-08-27T09:58:03.660" v="118" actId="20577"/>
          <ac:spMkLst>
            <pc:docMk/>
            <pc:sldMk cId="1651044968" sldId="2147481291"/>
            <ac:spMk id="7" creationId="{3F781804-380B-2B97-2CBB-808ED3003AE1}"/>
          </ac:spMkLst>
        </pc:spChg>
        <pc:spChg chg="add mod">
          <ac:chgData name="Théophile Chin-Nin" userId="77bb4687-6e0a-4c11-8f84-ca258473b33f" providerId="ADAL" clId="{BAB5A214-7DC5-4952-9650-3CAEA0E6FF4F}" dt="2024-08-27T09:59:58.549" v="148" actId="1076"/>
          <ac:spMkLst>
            <pc:docMk/>
            <pc:sldMk cId="1651044968" sldId="2147481291"/>
            <ac:spMk id="10" creationId="{FDEF6CAE-7026-55A3-1013-74B108E1E9F0}"/>
          </ac:spMkLst>
        </pc:spChg>
        <pc:spChg chg="add mod">
          <ac:chgData name="Théophile Chin-Nin" userId="77bb4687-6e0a-4c11-8f84-ca258473b33f" providerId="ADAL" clId="{BAB5A214-7DC5-4952-9650-3CAEA0E6FF4F}" dt="2024-08-27T10:02:45.363" v="192" actId="20577"/>
          <ac:spMkLst>
            <pc:docMk/>
            <pc:sldMk cId="1651044968" sldId="2147481291"/>
            <ac:spMk id="13" creationId="{DC8B3020-B4BE-8F9F-5EC5-DB45A2C33BB8}"/>
          </ac:spMkLst>
        </pc:spChg>
        <pc:spChg chg="add mod">
          <ac:chgData name="Théophile Chin-Nin" userId="77bb4687-6e0a-4c11-8f84-ca258473b33f" providerId="ADAL" clId="{BAB5A214-7DC5-4952-9650-3CAEA0E6FF4F}" dt="2024-08-27T10:03:11.820" v="199" actId="1076"/>
          <ac:spMkLst>
            <pc:docMk/>
            <pc:sldMk cId="1651044968" sldId="2147481291"/>
            <ac:spMk id="14" creationId="{8E69ACC6-9BA1-0F39-2A59-11EA4E931E88}"/>
          </ac:spMkLst>
        </pc:spChg>
        <pc:spChg chg="add mod">
          <ac:chgData name="Théophile Chin-Nin" userId="77bb4687-6e0a-4c11-8f84-ca258473b33f" providerId="ADAL" clId="{BAB5A214-7DC5-4952-9650-3CAEA0E6FF4F}" dt="2024-08-27T10:03:16.013" v="201" actId="1076"/>
          <ac:spMkLst>
            <pc:docMk/>
            <pc:sldMk cId="1651044968" sldId="2147481291"/>
            <ac:spMk id="15" creationId="{18C2FD82-18DC-7B93-A0BE-40D6F486FC9A}"/>
          </ac:spMkLst>
        </pc:spChg>
        <pc:picChg chg="add mod">
          <ac:chgData name="Théophile Chin-Nin" userId="77bb4687-6e0a-4c11-8f84-ca258473b33f" providerId="ADAL" clId="{BAB5A214-7DC5-4952-9650-3CAEA0E6FF4F}" dt="2024-08-27T09:57:20.353" v="57" actId="1076"/>
          <ac:picMkLst>
            <pc:docMk/>
            <pc:sldMk cId="1651044968" sldId="2147481291"/>
            <ac:picMk id="6" creationId="{B9698508-F6C8-9918-112B-C82DB54AB903}"/>
          </ac:picMkLst>
        </pc:picChg>
        <pc:picChg chg="add mod">
          <ac:chgData name="Théophile Chin-Nin" userId="77bb4687-6e0a-4c11-8f84-ca258473b33f" providerId="ADAL" clId="{BAB5A214-7DC5-4952-9650-3CAEA0E6FF4F}" dt="2024-08-27T09:59:33.861" v="120" actId="1076"/>
          <ac:picMkLst>
            <pc:docMk/>
            <pc:sldMk cId="1651044968" sldId="2147481291"/>
            <ac:picMk id="9" creationId="{35978DD0-A871-D6C9-272F-38DE8D5E187D}"/>
          </ac:picMkLst>
        </pc:picChg>
        <pc:picChg chg="add mod modCrop">
          <ac:chgData name="Théophile Chin-Nin" userId="77bb4687-6e0a-4c11-8f84-ca258473b33f" providerId="ADAL" clId="{BAB5A214-7DC5-4952-9650-3CAEA0E6FF4F}" dt="2024-08-27T10:15:52.578" v="325" actId="14100"/>
          <ac:picMkLst>
            <pc:docMk/>
            <pc:sldMk cId="1651044968" sldId="2147481291"/>
            <ac:picMk id="12" creationId="{BA7C7BCE-B691-6BFD-51DC-D55D23B884D5}"/>
          </ac:picMkLst>
        </pc:picChg>
      </pc:sldChg>
      <pc:sldChg chg="addSp delSp modSp add mod">
        <pc:chgData name="Théophile Chin-Nin" userId="77bb4687-6e0a-4c11-8f84-ca258473b33f" providerId="ADAL" clId="{BAB5A214-7DC5-4952-9650-3CAEA0E6FF4F}" dt="2024-08-27T10:20:22.482" v="377" actId="1076"/>
        <pc:sldMkLst>
          <pc:docMk/>
          <pc:sldMk cId="3118988767" sldId="2147481309"/>
        </pc:sldMkLst>
        <pc:spChg chg="mod">
          <ac:chgData name="Théophile Chin-Nin" userId="77bb4687-6e0a-4c11-8f84-ca258473b33f" providerId="ADAL" clId="{BAB5A214-7DC5-4952-9650-3CAEA0E6FF4F}" dt="2024-08-27T10:04:03.229" v="216" actId="20577"/>
          <ac:spMkLst>
            <pc:docMk/>
            <pc:sldMk cId="3118988767" sldId="2147481309"/>
            <ac:spMk id="2" creationId="{342A0E56-D3AB-3F22-68C7-73AE82415A2D}"/>
          </ac:spMkLst>
        </pc:spChg>
        <pc:spChg chg="del mod">
          <ac:chgData name="Théophile Chin-Nin" userId="77bb4687-6e0a-4c11-8f84-ca258473b33f" providerId="ADAL" clId="{BAB5A214-7DC5-4952-9650-3CAEA0E6FF4F}" dt="2024-08-27T10:04:34.311" v="217" actId="931"/>
          <ac:spMkLst>
            <pc:docMk/>
            <pc:sldMk cId="3118988767" sldId="2147481309"/>
            <ac:spMk id="3" creationId="{8B88786A-74F4-1FA6-BC9F-8145B401BBC1}"/>
          </ac:spMkLst>
        </pc:spChg>
        <pc:spChg chg="add mod">
          <ac:chgData name="Théophile Chin-Nin" userId="77bb4687-6e0a-4c11-8f84-ca258473b33f" providerId="ADAL" clId="{BAB5A214-7DC5-4952-9650-3CAEA0E6FF4F}" dt="2024-08-27T10:08:37.441" v="273" actId="1076"/>
          <ac:spMkLst>
            <pc:docMk/>
            <pc:sldMk cId="3118988767" sldId="2147481309"/>
            <ac:spMk id="20" creationId="{DD2A6BBD-C5FD-5159-DA98-5EFD79CBFC9C}"/>
          </ac:spMkLst>
        </pc:spChg>
        <pc:spChg chg="add mod ord">
          <ac:chgData name="Théophile Chin-Nin" userId="77bb4687-6e0a-4c11-8f84-ca258473b33f" providerId="ADAL" clId="{BAB5A214-7DC5-4952-9650-3CAEA0E6FF4F}" dt="2024-08-27T10:09:26.533" v="281" actId="1582"/>
          <ac:spMkLst>
            <pc:docMk/>
            <pc:sldMk cId="3118988767" sldId="2147481309"/>
            <ac:spMk id="21" creationId="{B4723528-D032-978C-F3F0-C21FEFE1F0FC}"/>
          </ac:spMkLst>
        </pc:spChg>
        <pc:spChg chg="add mod">
          <ac:chgData name="Théophile Chin-Nin" userId="77bb4687-6e0a-4c11-8f84-ca258473b33f" providerId="ADAL" clId="{BAB5A214-7DC5-4952-9650-3CAEA0E6FF4F}" dt="2024-08-27T10:13:14.991" v="320" actId="164"/>
          <ac:spMkLst>
            <pc:docMk/>
            <pc:sldMk cId="3118988767" sldId="2147481309"/>
            <ac:spMk id="22" creationId="{488640C4-23FE-5C6F-E67C-3D577221385B}"/>
          </ac:spMkLst>
        </pc:spChg>
        <pc:spChg chg="add mod">
          <ac:chgData name="Théophile Chin-Nin" userId="77bb4687-6e0a-4c11-8f84-ca258473b33f" providerId="ADAL" clId="{BAB5A214-7DC5-4952-9650-3CAEA0E6FF4F}" dt="2024-08-27T10:13:14.991" v="320" actId="164"/>
          <ac:spMkLst>
            <pc:docMk/>
            <pc:sldMk cId="3118988767" sldId="2147481309"/>
            <ac:spMk id="23" creationId="{A76EC65D-458C-D48E-7603-E9D245408AAE}"/>
          </ac:spMkLst>
        </pc:spChg>
        <pc:spChg chg="add mod">
          <ac:chgData name="Théophile Chin-Nin" userId="77bb4687-6e0a-4c11-8f84-ca258473b33f" providerId="ADAL" clId="{BAB5A214-7DC5-4952-9650-3CAEA0E6FF4F}" dt="2024-08-27T10:13:14.991" v="320" actId="164"/>
          <ac:spMkLst>
            <pc:docMk/>
            <pc:sldMk cId="3118988767" sldId="2147481309"/>
            <ac:spMk id="24" creationId="{D70012DF-FDD2-A57B-F223-3C4303522C1A}"/>
          </ac:spMkLst>
        </pc:spChg>
        <pc:spChg chg="add mod">
          <ac:chgData name="Théophile Chin-Nin" userId="77bb4687-6e0a-4c11-8f84-ca258473b33f" providerId="ADAL" clId="{BAB5A214-7DC5-4952-9650-3CAEA0E6FF4F}" dt="2024-08-27T10:13:14.991" v="320" actId="164"/>
          <ac:spMkLst>
            <pc:docMk/>
            <pc:sldMk cId="3118988767" sldId="2147481309"/>
            <ac:spMk id="25" creationId="{BF75859F-24C1-1077-1460-052E363568D5}"/>
          </ac:spMkLst>
        </pc:spChg>
        <pc:spChg chg="add mod">
          <ac:chgData name="Théophile Chin-Nin" userId="77bb4687-6e0a-4c11-8f84-ca258473b33f" providerId="ADAL" clId="{BAB5A214-7DC5-4952-9650-3CAEA0E6FF4F}" dt="2024-08-27T10:13:14.991" v="320" actId="164"/>
          <ac:spMkLst>
            <pc:docMk/>
            <pc:sldMk cId="3118988767" sldId="2147481309"/>
            <ac:spMk id="26" creationId="{95F6562C-BFD3-F74C-A587-D4223545FFC9}"/>
          </ac:spMkLst>
        </pc:spChg>
        <pc:spChg chg="add mod ord">
          <ac:chgData name="Théophile Chin-Nin" userId="77bb4687-6e0a-4c11-8f84-ca258473b33f" providerId="ADAL" clId="{BAB5A214-7DC5-4952-9650-3CAEA0E6FF4F}" dt="2024-08-27T10:13:14.991" v="320" actId="164"/>
          <ac:spMkLst>
            <pc:docMk/>
            <pc:sldMk cId="3118988767" sldId="2147481309"/>
            <ac:spMk id="27" creationId="{2C58F52D-75DE-9928-F15E-E38F47C9465B}"/>
          </ac:spMkLst>
        </pc:spChg>
        <pc:spChg chg="add mod">
          <ac:chgData name="Théophile Chin-Nin" userId="77bb4687-6e0a-4c11-8f84-ca258473b33f" providerId="ADAL" clId="{BAB5A214-7DC5-4952-9650-3CAEA0E6FF4F}" dt="2024-08-27T10:20:22.482" v="377" actId="1076"/>
          <ac:spMkLst>
            <pc:docMk/>
            <pc:sldMk cId="3118988767" sldId="2147481309"/>
            <ac:spMk id="40" creationId="{FD44F31A-ED8E-637F-A8A5-00BBAF326BBD}"/>
          </ac:spMkLst>
        </pc:spChg>
        <pc:grpChg chg="add mod">
          <ac:chgData name="Théophile Chin-Nin" userId="77bb4687-6e0a-4c11-8f84-ca258473b33f" providerId="ADAL" clId="{BAB5A214-7DC5-4952-9650-3CAEA0E6FF4F}" dt="2024-08-27T10:16:01.001" v="327" actId="1076"/>
          <ac:grpSpMkLst>
            <pc:docMk/>
            <pc:sldMk cId="3118988767" sldId="2147481309"/>
            <ac:grpSpMk id="28" creationId="{7E358572-C59A-23C1-AADC-2B1F8DB778C0}"/>
          </ac:grpSpMkLst>
        </pc:grpChg>
        <pc:picChg chg="add mod">
          <ac:chgData name="Théophile Chin-Nin" userId="77bb4687-6e0a-4c11-8f84-ca258473b33f" providerId="ADAL" clId="{BAB5A214-7DC5-4952-9650-3CAEA0E6FF4F}" dt="2024-08-27T10:06:18.815" v="239" actId="12788"/>
          <ac:picMkLst>
            <pc:docMk/>
            <pc:sldMk cId="3118988767" sldId="2147481309"/>
            <ac:picMk id="6" creationId="{36FA482A-88A4-BF7F-E698-D964DD7B9522}"/>
          </ac:picMkLst>
        </pc:picChg>
        <pc:picChg chg="add mod">
          <ac:chgData name="Théophile Chin-Nin" userId="77bb4687-6e0a-4c11-8f84-ca258473b33f" providerId="ADAL" clId="{BAB5A214-7DC5-4952-9650-3CAEA0E6FF4F}" dt="2024-08-27T10:09:29.591" v="282" actId="1076"/>
          <ac:picMkLst>
            <pc:docMk/>
            <pc:sldMk cId="3118988767" sldId="2147481309"/>
            <ac:picMk id="8" creationId="{B4CF30A1-4424-D978-0549-36CAAE4E3D52}"/>
          </ac:picMkLst>
        </pc:picChg>
        <pc:picChg chg="add mod">
          <ac:chgData name="Théophile Chin-Nin" userId="77bb4687-6e0a-4c11-8f84-ca258473b33f" providerId="ADAL" clId="{BAB5A214-7DC5-4952-9650-3CAEA0E6FF4F}" dt="2024-08-27T10:06:18.815" v="239" actId="12788"/>
          <ac:picMkLst>
            <pc:docMk/>
            <pc:sldMk cId="3118988767" sldId="2147481309"/>
            <ac:picMk id="9" creationId="{531D5BC5-AF45-F783-BFC9-51AB3A2EDC35}"/>
          </ac:picMkLst>
        </pc:picChg>
        <pc:picChg chg="add mod">
          <ac:chgData name="Théophile Chin-Nin" userId="77bb4687-6e0a-4c11-8f84-ca258473b33f" providerId="ADAL" clId="{BAB5A214-7DC5-4952-9650-3CAEA0E6FF4F}" dt="2024-08-27T10:06:18.815" v="239" actId="12788"/>
          <ac:picMkLst>
            <pc:docMk/>
            <pc:sldMk cId="3118988767" sldId="2147481309"/>
            <ac:picMk id="10" creationId="{B946E3FF-463F-3FE7-0A5C-9620BFCA06D7}"/>
          </ac:picMkLst>
        </pc:picChg>
        <pc:picChg chg="add mod">
          <ac:chgData name="Théophile Chin-Nin" userId="77bb4687-6e0a-4c11-8f84-ca258473b33f" providerId="ADAL" clId="{BAB5A214-7DC5-4952-9650-3CAEA0E6FF4F}" dt="2024-08-27T10:06:18.815" v="239" actId="12788"/>
          <ac:picMkLst>
            <pc:docMk/>
            <pc:sldMk cId="3118988767" sldId="2147481309"/>
            <ac:picMk id="11" creationId="{F96BF1C8-F5FE-910F-568A-CCB5CA05C445}"/>
          </ac:picMkLst>
        </pc:picChg>
        <pc:picChg chg="add mod ord">
          <ac:chgData name="Théophile Chin-Nin" userId="77bb4687-6e0a-4c11-8f84-ca258473b33f" providerId="ADAL" clId="{BAB5A214-7DC5-4952-9650-3CAEA0E6FF4F}" dt="2024-08-27T10:09:31.739" v="283" actId="1076"/>
          <ac:picMkLst>
            <pc:docMk/>
            <pc:sldMk cId="3118988767" sldId="2147481309"/>
            <ac:picMk id="13" creationId="{15446F46-38B6-48A2-B706-710A62807F5E}"/>
          </ac:picMkLst>
        </pc:picChg>
        <pc:picChg chg="add mod">
          <ac:chgData name="Théophile Chin-Nin" userId="77bb4687-6e0a-4c11-8f84-ca258473b33f" providerId="ADAL" clId="{BAB5A214-7DC5-4952-9650-3CAEA0E6FF4F}" dt="2024-08-27T10:08:45.252" v="275" actId="1076"/>
          <ac:picMkLst>
            <pc:docMk/>
            <pc:sldMk cId="3118988767" sldId="2147481309"/>
            <ac:picMk id="15" creationId="{78B16532-959B-741C-EDE6-D9044652A48B}"/>
          </ac:picMkLst>
        </pc:picChg>
        <pc:picChg chg="add mod">
          <ac:chgData name="Théophile Chin-Nin" userId="77bb4687-6e0a-4c11-8f84-ca258473b33f" providerId="ADAL" clId="{BAB5A214-7DC5-4952-9650-3CAEA0E6FF4F}" dt="2024-08-27T10:07:23.073" v="254" actId="1076"/>
          <ac:picMkLst>
            <pc:docMk/>
            <pc:sldMk cId="3118988767" sldId="2147481309"/>
            <ac:picMk id="17" creationId="{6A6449F3-1A8F-7B15-C524-403D850C5642}"/>
          </ac:picMkLst>
        </pc:picChg>
        <pc:picChg chg="add mod">
          <ac:chgData name="Théophile Chin-Nin" userId="77bb4687-6e0a-4c11-8f84-ca258473b33f" providerId="ADAL" clId="{BAB5A214-7DC5-4952-9650-3CAEA0E6FF4F}" dt="2024-08-27T10:07:01.214" v="247" actId="1076"/>
          <ac:picMkLst>
            <pc:docMk/>
            <pc:sldMk cId="3118988767" sldId="2147481309"/>
            <ac:picMk id="19" creationId="{4DB69425-A3AF-18A8-47E0-43305A64071A}"/>
          </ac:picMkLst>
        </pc:picChg>
        <pc:cxnChg chg="add mod">
          <ac:chgData name="Théophile Chin-Nin" userId="77bb4687-6e0a-4c11-8f84-ca258473b33f" providerId="ADAL" clId="{BAB5A214-7DC5-4952-9650-3CAEA0E6FF4F}" dt="2024-08-27T10:18:26.518" v="330" actId="1582"/>
          <ac:cxnSpMkLst>
            <pc:docMk/>
            <pc:sldMk cId="3118988767" sldId="2147481309"/>
            <ac:cxnSpMk id="30" creationId="{939BDBA0-EF68-C287-7061-EB982BA08B97}"/>
          </ac:cxnSpMkLst>
        </pc:cxnChg>
        <pc:cxnChg chg="add mod">
          <ac:chgData name="Théophile Chin-Nin" userId="77bb4687-6e0a-4c11-8f84-ca258473b33f" providerId="ADAL" clId="{BAB5A214-7DC5-4952-9650-3CAEA0E6FF4F}" dt="2024-08-27T10:18:41.385" v="333" actId="14100"/>
          <ac:cxnSpMkLst>
            <pc:docMk/>
            <pc:sldMk cId="3118988767" sldId="2147481309"/>
            <ac:cxnSpMk id="31" creationId="{4E5C34C2-56F7-02AF-E491-81DEBD386C5F}"/>
          </ac:cxnSpMkLst>
        </pc:cxnChg>
        <pc:cxnChg chg="add mod">
          <ac:chgData name="Théophile Chin-Nin" userId="77bb4687-6e0a-4c11-8f84-ca258473b33f" providerId="ADAL" clId="{BAB5A214-7DC5-4952-9650-3CAEA0E6FF4F}" dt="2024-08-27T10:19:02.597" v="338" actId="14100"/>
          <ac:cxnSpMkLst>
            <pc:docMk/>
            <pc:sldMk cId="3118988767" sldId="2147481309"/>
            <ac:cxnSpMk id="34" creationId="{AF66BB98-AD19-5E4C-45B3-D1D1FDFCB333}"/>
          </ac:cxnSpMkLst>
        </pc:cxnChg>
        <pc:cxnChg chg="add mod">
          <ac:chgData name="Théophile Chin-Nin" userId="77bb4687-6e0a-4c11-8f84-ca258473b33f" providerId="ADAL" clId="{BAB5A214-7DC5-4952-9650-3CAEA0E6FF4F}" dt="2024-08-27T10:19:06.561" v="339" actId="14100"/>
          <ac:cxnSpMkLst>
            <pc:docMk/>
            <pc:sldMk cId="3118988767" sldId="2147481309"/>
            <ac:cxnSpMk id="36" creationId="{F7712882-ED26-D9AA-E530-CC0059B1C8DA}"/>
          </ac:cxnSpMkLst>
        </pc:cxnChg>
      </pc:sldChg>
      <pc:sldChg chg="addSp delSp modSp add mod modTransition">
        <pc:chgData name="Théophile Chin-Nin" userId="77bb4687-6e0a-4c11-8f84-ca258473b33f" providerId="ADAL" clId="{BAB5A214-7DC5-4952-9650-3CAEA0E6FF4F}" dt="2024-08-27T10:37:25.915" v="749" actId="20577"/>
        <pc:sldMkLst>
          <pc:docMk/>
          <pc:sldMk cId="2522223008" sldId="2147481310"/>
        </pc:sldMkLst>
        <pc:spChg chg="mod">
          <ac:chgData name="Théophile Chin-Nin" userId="77bb4687-6e0a-4c11-8f84-ca258473b33f" providerId="ADAL" clId="{BAB5A214-7DC5-4952-9650-3CAEA0E6FF4F}" dt="2024-08-27T10:21:49.105" v="401" actId="20577"/>
          <ac:spMkLst>
            <pc:docMk/>
            <pc:sldMk cId="2522223008" sldId="2147481310"/>
            <ac:spMk id="2" creationId="{342A0E56-D3AB-3F22-68C7-73AE82415A2D}"/>
          </ac:spMkLst>
        </pc:spChg>
        <pc:spChg chg="add mod">
          <ac:chgData name="Théophile Chin-Nin" userId="77bb4687-6e0a-4c11-8f84-ca258473b33f" providerId="ADAL" clId="{BAB5A214-7DC5-4952-9650-3CAEA0E6FF4F}" dt="2024-08-27T10:37:25.915" v="749" actId="20577"/>
          <ac:spMkLst>
            <pc:docMk/>
            <pc:sldMk cId="2522223008" sldId="2147481310"/>
            <ac:spMk id="3" creationId="{F18C97AD-DD31-969A-AC34-5F90576E9B3D}"/>
          </ac:spMkLst>
        </pc:spChg>
        <pc:spChg chg="add del mod">
          <ac:chgData name="Théophile Chin-Nin" userId="77bb4687-6e0a-4c11-8f84-ca258473b33f" providerId="ADAL" clId="{BAB5A214-7DC5-4952-9650-3CAEA0E6FF4F}" dt="2024-08-27T10:22:00.055" v="403" actId="478"/>
          <ac:spMkLst>
            <pc:docMk/>
            <pc:sldMk cId="2522223008" sldId="2147481310"/>
            <ac:spMk id="5" creationId="{0F6AE5C2-F9CD-C4D6-A2B0-3A6078ECAB73}"/>
          </ac:spMkLst>
        </pc:spChg>
        <pc:spChg chg="add mod">
          <ac:chgData name="Théophile Chin-Nin" userId="77bb4687-6e0a-4c11-8f84-ca258473b33f" providerId="ADAL" clId="{BAB5A214-7DC5-4952-9650-3CAEA0E6FF4F}" dt="2024-08-27T10:37:22.345" v="748" actId="20577"/>
          <ac:spMkLst>
            <pc:docMk/>
            <pc:sldMk cId="2522223008" sldId="2147481310"/>
            <ac:spMk id="7" creationId="{AF228445-94CA-C200-BAA4-24D2BD9BCC8A}"/>
          </ac:spMkLst>
        </pc:spChg>
        <pc:spChg chg="del">
          <ac:chgData name="Théophile Chin-Nin" userId="77bb4687-6e0a-4c11-8f84-ca258473b33f" providerId="ADAL" clId="{BAB5A214-7DC5-4952-9650-3CAEA0E6FF4F}" dt="2024-08-27T10:21:54.425" v="402" actId="478"/>
          <ac:spMkLst>
            <pc:docMk/>
            <pc:sldMk cId="2522223008" sldId="2147481310"/>
            <ac:spMk id="20" creationId="{DD2A6BBD-C5FD-5159-DA98-5EFD79CBFC9C}"/>
          </ac:spMkLst>
        </pc:spChg>
        <pc:spChg chg="mod">
          <ac:chgData name="Théophile Chin-Nin" userId="77bb4687-6e0a-4c11-8f84-ca258473b33f" providerId="ADAL" clId="{BAB5A214-7DC5-4952-9650-3CAEA0E6FF4F}" dt="2024-08-27T10:33:09.568" v="567" actId="1076"/>
          <ac:spMkLst>
            <pc:docMk/>
            <pc:sldMk cId="2522223008" sldId="2147481310"/>
            <ac:spMk id="21" creationId="{B4723528-D032-978C-F3F0-C21FEFE1F0FC}"/>
          </ac:spMkLst>
        </pc:spChg>
        <pc:spChg chg="mod">
          <ac:chgData name="Théophile Chin-Nin" userId="77bb4687-6e0a-4c11-8f84-ca258473b33f" providerId="ADAL" clId="{BAB5A214-7DC5-4952-9650-3CAEA0E6FF4F}" dt="2024-08-27T10:22:22.198" v="407" actId="1076"/>
          <ac:spMkLst>
            <pc:docMk/>
            <pc:sldMk cId="2522223008" sldId="2147481310"/>
            <ac:spMk id="24" creationId="{D70012DF-FDD2-A57B-F223-3C4303522C1A}"/>
          </ac:spMkLst>
        </pc:spChg>
        <pc:spChg chg="mod">
          <ac:chgData name="Théophile Chin-Nin" userId="77bb4687-6e0a-4c11-8f84-ca258473b33f" providerId="ADAL" clId="{BAB5A214-7DC5-4952-9650-3CAEA0E6FF4F}" dt="2024-08-27T10:33:09.568" v="567" actId="1076"/>
          <ac:spMkLst>
            <pc:docMk/>
            <pc:sldMk cId="2522223008" sldId="2147481310"/>
            <ac:spMk id="40" creationId="{FD44F31A-ED8E-637F-A8A5-00BBAF326BBD}"/>
          </ac:spMkLst>
        </pc:spChg>
        <pc:grpChg chg="mod">
          <ac:chgData name="Théophile Chin-Nin" userId="77bb4687-6e0a-4c11-8f84-ca258473b33f" providerId="ADAL" clId="{BAB5A214-7DC5-4952-9650-3CAEA0E6FF4F}" dt="2024-08-27T10:33:09.568" v="567" actId="1076"/>
          <ac:grpSpMkLst>
            <pc:docMk/>
            <pc:sldMk cId="2522223008" sldId="2147481310"/>
            <ac:grpSpMk id="28" creationId="{7E358572-C59A-23C1-AADC-2B1F8DB778C0}"/>
          </ac:grpSpMkLst>
        </pc:grpChg>
        <pc:picChg chg="del">
          <ac:chgData name="Théophile Chin-Nin" userId="77bb4687-6e0a-4c11-8f84-ca258473b33f" providerId="ADAL" clId="{BAB5A214-7DC5-4952-9650-3CAEA0E6FF4F}" dt="2024-08-27T10:21:54.425" v="402" actId="478"/>
          <ac:picMkLst>
            <pc:docMk/>
            <pc:sldMk cId="2522223008" sldId="2147481310"/>
            <ac:picMk id="6" creationId="{36FA482A-88A4-BF7F-E698-D964DD7B9522}"/>
          </ac:picMkLst>
        </pc:picChg>
        <pc:picChg chg="mod">
          <ac:chgData name="Théophile Chin-Nin" userId="77bb4687-6e0a-4c11-8f84-ca258473b33f" providerId="ADAL" clId="{BAB5A214-7DC5-4952-9650-3CAEA0E6FF4F}" dt="2024-08-27T10:33:09.568" v="567" actId="1076"/>
          <ac:picMkLst>
            <pc:docMk/>
            <pc:sldMk cId="2522223008" sldId="2147481310"/>
            <ac:picMk id="8" creationId="{B4CF30A1-4424-D978-0549-36CAAE4E3D52}"/>
          </ac:picMkLst>
        </pc:picChg>
        <pc:picChg chg="del">
          <ac:chgData name="Théophile Chin-Nin" userId="77bb4687-6e0a-4c11-8f84-ca258473b33f" providerId="ADAL" clId="{BAB5A214-7DC5-4952-9650-3CAEA0E6FF4F}" dt="2024-08-27T10:21:54.425" v="402" actId="478"/>
          <ac:picMkLst>
            <pc:docMk/>
            <pc:sldMk cId="2522223008" sldId="2147481310"/>
            <ac:picMk id="9" creationId="{531D5BC5-AF45-F783-BFC9-51AB3A2EDC35}"/>
          </ac:picMkLst>
        </pc:picChg>
        <pc:picChg chg="del">
          <ac:chgData name="Théophile Chin-Nin" userId="77bb4687-6e0a-4c11-8f84-ca258473b33f" providerId="ADAL" clId="{BAB5A214-7DC5-4952-9650-3CAEA0E6FF4F}" dt="2024-08-27T10:21:54.425" v="402" actId="478"/>
          <ac:picMkLst>
            <pc:docMk/>
            <pc:sldMk cId="2522223008" sldId="2147481310"/>
            <ac:picMk id="10" creationId="{B946E3FF-463F-3FE7-0A5C-9620BFCA06D7}"/>
          </ac:picMkLst>
        </pc:picChg>
        <pc:picChg chg="del">
          <ac:chgData name="Théophile Chin-Nin" userId="77bb4687-6e0a-4c11-8f84-ca258473b33f" providerId="ADAL" clId="{BAB5A214-7DC5-4952-9650-3CAEA0E6FF4F}" dt="2024-08-27T10:21:54.425" v="402" actId="478"/>
          <ac:picMkLst>
            <pc:docMk/>
            <pc:sldMk cId="2522223008" sldId="2147481310"/>
            <ac:picMk id="11" creationId="{F96BF1C8-F5FE-910F-568A-CCB5CA05C445}"/>
          </ac:picMkLst>
        </pc:picChg>
        <pc:picChg chg="mod">
          <ac:chgData name="Théophile Chin-Nin" userId="77bb4687-6e0a-4c11-8f84-ca258473b33f" providerId="ADAL" clId="{BAB5A214-7DC5-4952-9650-3CAEA0E6FF4F}" dt="2024-08-27T10:33:09.568" v="567" actId="1076"/>
          <ac:picMkLst>
            <pc:docMk/>
            <pc:sldMk cId="2522223008" sldId="2147481310"/>
            <ac:picMk id="13" creationId="{15446F46-38B6-48A2-B706-710A62807F5E}"/>
          </ac:picMkLst>
        </pc:picChg>
        <pc:picChg chg="del">
          <ac:chgData name="Théophile Chin-Nin" userId="77bb4687-6e0a-4c11-8f84-ca258473b33f" providerId="ADAL" clId="{BAB5A214-7DC5-4952-9650-3CAEA0E6FF4F}" dt="2024-08-27T10:21:54.425" v="402" actId="478"/>
          <ac:picMkLst>
            <pc:docMk/>
            <pc:sldMk cId="2522223008" sldId="2147481310"/>
            <ac:picMk id="15" creationId="{78B16532-959B-741C-EDE6-D9044652A48B}"/>
          </ac:picMkLst>
        </pc:picChg>
        <pc:picChg chg="del">
          <ac:chgData name="Théophile Chin-Nin" userId="77bb4687-6e0a-4c11-8f84-ca258473b33f" providerId="ADAL" clId="{BAB5A214-7DC5-4952-9650-3CAEA0E6FF4F}" dt="2024-08-27T10:21:54.425" v="402" actId="478"/>
          <ac:picMkLst>
            <pc:docMk/>
            <pc:sldMk cId="2522223008" sldId="2147481310"/>
            <ac:picMk id="17" creationId="{6A6449F3-1A8F-7B15-C524-403D850C5642}"/>
          </ac:picMkLst>
        </pc:picChg>
        <pc:picChg chg="del">
          <ac:chgData name="Théophile Chin-Nin" userId="77bb4687-6e0a-4c11-8f84-ca258473b33f" providerId="ADAL" clId="{BAB5A214-7DC5-4952-9650-3CAEA0E6FF4F}" dt="2024-08-27T10:21:54.425" v="402" actId="478"/>
          <ac:picMkLst>
            <pc:docMk/>
            <pc:sldMk cId="2522223008" sldId="2147481310"/>
            <ac:picMk id="19" creationId="{4DB69425-A3AF-18A8-47E0-43305A64071A}"/>
          </ac:picMkLst>
        </pc:picChg>
        <pc:cxnChg chg="add del mod">
          <ac:chgData name="Théophile Chin-Nin" userId="77bb4687-6e0a-4c11-8f84-ca258473b33f" providerId="ADAL" clId="{BAB5A214-7DC5-4952-9650-3CAEA0E6FF4F}" dt="2024-08-27T10:29:51.560" v="565" actId="478"/>
          <ac:cxnSpMkLst>
            <pc:docMk/>
            <pc:sldMk cId="2522223008" sldId="2147481310"/>
            <ac:cxnSpMk id="14" creationId="{35CA9B52-A207-B886-EFA4-2072CCD92F67}"/>
          </ac:cxnSpMkLst>
        </pc:cxnChg>
        <pc:cxnChg chg="del mod">
          <ac:chgData name="Théophile Chin-Nin" userId="77bb4687-6e0a-4c11-8f84-ca258473b33f" providerId="ADAL" clId="{BAB5A214-7DC5-4952-9650-3CAEA0E6FF4F}" dt="2024-08-27T10:21:54.425" v="402" actId="478"/>
          <ac:cxnSpMkLst>
            <pc:docMk/>
            <pc:sldMk cId="2522223008" sldId="2147481310"/>
            <ac:cxnSpMk id="30" creationId="{939BDBA0-EF68-C287-7061-EB982BA08B97}"/>
          </ac:cxnSpMkLst>
        </pc:cxnChg>
        <pc:cxnChg chg="del mod">
          <ac:chgData name="Théophile Chin-Nin" userId="77bb4687-6e0a-4c11-8f84-ca258473b33f" providerId="ADAL" clId="{BAB5A214-7DC5-4952-9650-3CAEA0E6FF4F}" dt="2024-08-27T10:21:54.425" v="402" actId="478"/>
          <ac:cxnSpMkLst>
            <pc:docMk/>
            <pc:sldMk cId="2522223008" sldId="2147481310"/>
            <ac:cxnSpMk id="31" creationId="{4E5C34C2-56F7-02AF-E491-81DEBD386C5F}"/>
          </ac:cxnSpMkLst>
        </pc:cxnChg>
        <pc:cxnChg chg="del mod">
          <ac:chgData name="Théophile Chin-Nin" userId="77bb4687-6e0a-4c11-8f84-ca258473b33f" providerId="ADAL" clId="{BAB5A214-7DC5-4952-9650-3CAEA0E6FF4F}" dt="2024-08-27T10:21:54.425" v="402" actId="478"/>
          <ac:cxnSpMkLst>
            <pc:docMk/>
            <pc:sldMk cId="2522223008" sldId="2147481310"/>
            <ac:cxnSpMk id="34" creationId="{AF66BB98-AD19-5E4C-45B3-D1D1FDFCB333}"/>
          </ac:cxnSpMkLst>
        </pc:cxnChg>
        <pc:cxnChg chg="del mod">
          <ac:chgData name="Théophile Chin-Nin" userId="77bb4687-6e0a-4c11-8f84-ca258473b33f" providerId="ADAL" clId="{BAB5A214-7DC5-4952-9650-3CAEA0E6FF4F}" dt="2024-08-27T10:21:54.425" v="402" actId="478"/>
          <ac:cxnSpMkLst>
            <pc:docMk/>
            <pc:sldMk cId="2522223008" sldId="2147481310"/>
            <ac:cxnSpMk id="36" creationId="{F7712882-ED26-D9AA-E530-CC0059B1C8DA}"/>
          </ac:cxnSpMkLst>
        </pc:cxnChg>
      </pc:sldChg>
      <pc:sldChg chg="addSp delSp modSp add mod modAnim">
        <pc:chgData name="Théophile Chin-Nin" userId="77bb4687-6e0a-4c11-8f84-ca258473b33f" providerId="ADAL" clId="{BAB5A214-7DC5-4952-9650-3CAEA0E6FF4F}" dt="2024-08-28T06:13:43.958" v="1398" actId="1076"/>
        <pc:sldMkLst>
          <pc:docMk/>
          <pc:sldMk cId="1175906458" sldId="2147481311"/>
        </pc:sldMkLst>
        <pc:spChg chg="mod">
          <ac:chgData name="Théophile Chin-Nin" userId="77bb4687-6e0a-4c11-8f84-ca258473b33f" providerId="ADAL" clId="{BAB5A214-7DC5-4952-9650-3CAEA0E6FF4F}" dt="2024-08-27T10:37:55.905" v="767" actId="20577"/>
          <ac:spMkLst>
            <pc:docMk/>
            <pc:sldMk cId="1175906458" sldId="2147481311"/>
            <ac:spMk id="2" creationId="{342A0E56-D3AB-3F22-68C7-73AE82415A2D}"/>
          </ac:spMkLst>
        </pc:spChg>
        <pc:spChg chg="del">
          <ac:chgData name="Théophile Chin-Nin" userId="77bb4687-6e0a-4c11-8f84-ca258473b33f" providerId="ADAL" clId="{BAB5A214-7DC5-4952-9650-3CAEA0E6FF4F}" dt="2024-08-27T10:38:01.706" v="768" actId="478"/>
          <ac:spMkLst>
            <pc:docMk/>
            <pc:sldMk cId="1175906458" sldId="2147481311"/>
            <ac:spMk id="3" creationId="{F18C97AD-DD31-969A-AC34-5F90576E9B3D}"/>
          </ac:spMkLst>
        </pc:spChg>
        <pc:spChg chg="add mod">
          <ac:chgData name="Théophile Chin-Nin" userId="77bb4687-6e0a-4c11-8f84-ca258473b33f" providerId="ADAL" clId="{BAB5A214-7DC5-4952-9650-3CAEA0E6FF4F}" dt="2024-08-28T06:10:15.840" v="1312" actId="1076"/>
          <ac:spMkLst>
            <pc:docMk/>
            <pc:sldMk cId="1175906458" sldId="2147481311"/>
            <ac:spMk id="5" creationId="{BE1C3622-6CB9-4997-D6C4-DA9AE3DDFF7A}"/>
          </ac:spMkLst>
        </pc:spChg>
        <pc:spChg chg="add mod">
          <ac:chgData name="Théophile Chin-Nin" userId="77bb4687-6e0a-4c11-8f84-ca258473b33f" providerId="ADAL" clId="{BAB5A214-7DC5-4952-9650-3CAEA0E6FF4F}" dt="2024-08-28T06:10:15.840" v="1312" actId="1076"/>
          <ac:spMkLst>
            <pc:docMk/>
            <pc:sldMk cId="1175906458" sldId="2147481311"/>
            <ac:spMk id="6" creationId="{BAE0F0E6-F768-D690-E399-B1EC063D277D}"/>
          </ac:spMkLst>
        </pc:spChg>
        <pc:spChg chg="del">
          <ac:chgData name="Théophile Chin-Nin" userId="77bb4687-6e0a-4c11-8f84-ca258473b33f" providerId="ADAL" clId="{BAB5A214-7DC5-4952-9650-3CAEA0E6FF4F}" dt="2024-08-27T10:38:01.706" v="768" actId="478"/>
          <ac:spMkLst>
            <pc:docMk/>
            <pc:sldMk cId="1175906458" sldId="2147481311"/>
            <ac:spMk id="7" creationId="{AF228445-94CA-C200-BAA4-24D2BD9BCC8A}"/>
          </ac:spMkLst>
        </pc:spChg>
        <pc:spChg chg="add mod">
          <ac:chgData name="Théophile Chin-Nin" userId="77bb4687-6e0a-4c11-8f84-ca258473b33f" providerId="ADAL" clId="{BAB5A214-7DC5-4952-9650-3CAEA0E6FF4F}" dt="2024-08-28T06:10:15.840" v="1312" actId="1076"/>
          <ac:spMkLst>
            <pc:docMk/>
            <pc:sldMk cId="1175906458" sldId="2147481311"/>
            <ac:spMk id="9" creationId="{D5EB6719-567B-D14E-01E1-B038D8CD98A3}"/>
          </ac:spMkLst>
        </pc:spChg>
        <pc:spChg chg="add mod">
          <ac:chgData name="Théophile Chin-Nin" userId="77bb4687-6e0a-4c11-8f84-ca258473b33f" providerId="ADAL" clId="{BAB5A214-7DC5-4952-9650-3CAEA0E6FF4F}" dt="2024-08-28T06:10:15.840" v="1312" actId="1076"/>
          <ac:spMkLst>
            <pc:docMk/>
            <pc:sldMk cId="1175906458" sldId="2147481311"/>
            <ac:spMk id="10" creationId="{72AEC53A-A59A-B819-A1B2-7EEDB18C2694}"/>
          </ac:spMkLst>
        </pc:spChg>
        <pc:spChg chg="add mod">
          <ac:chgData name="Théophile Chin-Nin" userId="77bb4687-6e0a-4c11-8f84-ca258473b33f" providerId="ADAL" clId="{BAB5A214-7DC5-4952-9650-3CAEA0E6FF4F}" dt="2024-08-28T06:13:43.958" v="1398" actId="1076"/>
          <ac:spMkLst>
            <pc:docMk/>
            <pc:sldMk cId="1175906458" sldId="2147481311"/>
            <ac:spMk id="11" creationId="{2D624F5B-F60C-C73D-01E2-8C99DAECE6F3}"/>
          </ac:spMkLst>
        </pc:spChg>
        <pc:spChg chg="add mod">
          <ac:chgData name="Théophile Chin-Nin" userId="77bb4687-6e0a-4c11-8f84-ca258473b33f" providerId="ADAL" clId="{BAB5A214-7DC5-4952-9650-3CAEA0E6FF4F}" dt="2024-08-28T06:13:43.958" v="1398" actId="1076"/>
          <ac:spMkLst>
            <pc:docMk/>
            <pc:sldMk cId="1175906458" sldId="2147481311"/>
            <ac:spMk id="12" creationId="{E533DFB3-DBA5-9F3B-F76E-AA4F1F4F8482}"/>
          </ac:spMkLst>
        </pc:spChg>
        <pc:spChg chg="add mod">
          <ac:chgData name="Théophile Chin-Nin" userId="77bb4687-6e0a-4c11-8f84-ca258473b33f" providerId="ADAL" clId="{BAB5A214-7DC5-4952-9650-3CAEA0E6FF4F}" dt="2024-08-28T06:13:43.958" v="1398" actId="1076"/>
          <ac:spMkLst>
            <pc:docMk/>
            <pc:sldMk cId="1175906458" sldId="2147481311"/>
            <ac:spMk id="14" creationId="{3FA3F377-3627-7820-0EBB-CE269397F798}"/>
          </ac:spMkLst>
        </pc:spChg>
        <pc:spChg chg="add mod">
          <ac:chgData name="Théophile Chin-Nin" userId="77bb4687-6e0a-4c11-8f84-ca258473b33f" providerId="ADAL" clId="{BAB5A214-7DC5-4952-9650-3CAEA0E6FF4F}" dt="2024-08-28T06:13:43.958" v="1398" actId="1076"/>
          <ac:spMkLst>
            <pc:docMk/>
            <pc:sldMk cId="1175906458" sldId="2147481311"/>
            <ac:spMk id="15" creationId="{CE63653D-CB30-9024-149F-20453138821A}"/>
          </ac:spMkLst>
        </pc:spChg>
        <pc:spChg chg="add mod">
          <ac:chgData name="Théophile Chin-Nin" userId="77bb4687-6e0a-4c11-8f84-ca258473b33f" providerId="ADAL" clId="{BAB5A214-7DC5-4952-9650-3CAEA0E6FF4F}" dt="2024-08-28T06:13:43.958" v="1398" actId="1076"/>
          <ac:spMkLst>
            <pc:docMk/>
            <pc:sldMk cId="1175906458" sldId="2147481311"/>
            <ac:spMk id="16" creationId="{E8E05D36-17F4-2348-F77C-531505A464CE}"/>
          </ac:spMkLst>
        </pc:spChg>
        <pc:spChg chg="add del mod">
          <ac:chgData name="Théophile Chin-Nin" userId="77bb4687-6e0a-4c11-8f84-ca258473b33f" providerId="ADAL" clId="{BAB5A214-7DC5-4952-9650-3CAEA0E6FF4F}" dt="2024-08-28T06:00:10.801" v="1235" actId="478"/>
          <ac:spMkLst>
            <pc:docMk/>
            <pc:sldMk cId="1175906458" sldId="2147481311"/>
            <ac:spMk id="20" creationId="{E67BB7F3-0B66-CFD9-5864-0B6B4CA75F17}"/>
          </ac:spMkLst>
        </pc:spChg>
        <pc:spChg chg="del">
          <ac:chgData name="Théophile Chin-Nin" userId="77bb4687-6e0a-4c11-8f84-ca258473b33f" providerId="ADAL" clId="{BAB5A214-7DC5-4952-9650-3CAEA0E6FF4F}" dt="2024-08-27T10:38:01.706" v="768" actId="478"/>
          <ac:spMkLst>
            <pc:docMk/>
            <pc:sldMk cId="1175906458" sldId="2147481311"/>
            <ac:spMk id="21" creationId="{B4723528-D032-978C-F3F0-C21FEFE1F0FC}"/>
          </ac:spMkLst>
        </pc:spChg>
        <pc:spChg chg="add mod">
          <ac:chgData name="Théophile Chin-Nin" userId="77bb4687-6e0a-4c11-8f84-ca258473b33f" providerId="ADAL" clId="{BAB5A214-7DC5-4952-9650-3CAEA0E6FF4F}" dt="2024-08-28T06:07:58.410" v="1304" actId="164"/>
          <ac:spMkLst>
            <pc:docMk/>
            <pc:sldMk cId="1175906458" sldId="2147481311"/>
            <ac:spMk id="31" creationId="{FF5F777A-6F6D-C117-5966-EB5B375BF4D6}"/>
          </ac:spMkLst>
        </pc:spChg>
        <pc:spChg chg="add mod">
          <ac:chgData name="Théophile Chin-Nin" userId="77bb4687-6e0a-4c11-8f84-ca258473b33f" providerId="ADAL" clId="{BAB5A214-7DC5-4952-9650-3CAEA0E6FF4F}" dt="2024-08-28T06:07:58.410" v="1304" actId="164"/>
          <ac:spMkLst>
            <pc:docMk/>
            <pc:sldMk cId="1175906458" sldId="2147481311"/>
            <ac:spMk id="34" creationId="{95765E2B-5E0B-11D0-475B-FDBF3998636B}"/>
          </ac:spMkLst>
        </pc:spChg>
        <pc:spChg chg="add mod">
          <ac:chgData name="Théophile Chin-Nin" userId="77bb4687-6e0a-4c11-8f84-ca258473b33f" providerId="ADAL" clId="{BAB5A214-7DC5-4952-9650-3CAEA0E6FF4F}" dt="2024-08-28T06:08:04.943" v="1305" actId="164"/>
          <ac:spMkLst>
            <pc:docMk/>
            <pc:sldMk cId="1175906458" sldId="2147481311"/>
            <ac:spMk id="36" creationId="{CEF80147-BD9F-9E46-568F-3FDDAB43F166}"/>
          </ac:spMkLst>
        </pc:spChg>
        <pc:spChg chg="add mod">
          <ac:chgData name="Théophile Chin-Nin" userId="77bb4687-6e0a-4c11-8f84-ca258473b33f" providerId="ADAL" clId="{BAB5A214-7DC5-4952-9650-3CAEA0E6FF4F}" dt="2024-08-28T06:08:04.943" v="1305" actId="164"/>
          <ac:spMkLst>
            <pc:docMk/>
            <pc:sldMk cId="1175906458" sldId="2147481311"/>
            <ac:spMk id="38" creationId="{7DDA4E84-A28D-6762-7EB5-F3BF0D7FB9C7}"/>
          </ac:spMkLst>
        </pc:spChg>
        <pc:spChg chg="add mod">
          <ac:chgData name="Théophile Chin-Nin" userId="77bb4687-6e0a-4c11-8f84-ca258473b33f" providerId="ADAL" clId="{BAB5A214-7DC5-4952-9650-3CAEA0E6FF4F}" dt="2024-08-28T06:10:15.840" v="1312" actId="1076"/>
          <ac:spMkLst>
            <pc:docMk/>
            <pc:sldMk cId="1175906458" sldId="2147481311"/>
            <ac:spMk id="39" creationId="{59F97188-5C53-86EF-2D9C-162E21B18079}"/>
          </ac:spMkLst>
        </pc:spChg>
        <pc:spChg chg="del">
          <ac:chgData name="Théophile Chin-Nin" userId="77bb4687-6e0a-4c11-8f84-ca258473b33f" providerId="ADAL" clId="{BAB5A214-7DC5-4952-9650-3CAEA0E6FF4F}" dt="2024-08-27T10:38:01.706" v="768" actId="478"/>
          <ac:spMkLst>
            <pc:docMk/>
            <pc:sldMk cId="1175906458" sldId="2147481311"/>
            <ac:spMk id="40" creationId="{FD44F31A-ED8E-637F-A8A5-00BBAF326BBD}"/>
          </ac:spMkLst>
        </pc:spChg>
        <pc:spChg chg="add mod">
          <ac:chgData name="Théophile Chin-Nin" userId="77bb4687-6e0a-4c11-8f84-ca258473b33f" providerId="ADAL" clId="{BAB5A214-7DC5-4952-9650-3CAEA0E6FF4F}" dt="2024-08-28T06:07:18.453" v="1300"/>
          <ac:spMkLst>
            <pc:docMk/>
            <pc:sldMk cId="1175906458" sldId="2147481311"/>
            <ac:spMk id="41" creationId="{D645C5EC-D0EA-6273-9B11-6079456E57A7}"/>
          </ac:spMkLst>
        </pc:spChg>
        <pc:grpChg chg="del">
          <ac:chgData name="Théophile Chin-Nin" userId="77bb4687-6e0a-4c11-8f84-ca258473b33f" providerId="ADAL" clId="{BAB5A214-7DC5-4952-9650-3CAEA0E6FF4F}" dt="2024-08-27T10:38:01.706" v="768" actId="478"/>
          <ac:grpSpMkLst>
            <pc:docMk/>
            <pc:sldMk cId="1175906458" sldId="2147481311"/>
            <ac:grpSpMk id="28" creationId="{7E358572-C59A-23C1-AADC-2B1F8DB778C0}"/>
          </ac:grpSpMkLst>
        </pc:grpChg>
        <pc:grpChg chg="add mod">
          <ac:chgData name="Théophile Chin-Nin" userId="77bb4687-6e0a-4c11-8f84-ca258473b33f" providerId="ADAL" clId="{BAB5A214-7DC5-4952-9650-3CAEA0E6FF4F}" dt="2024-08-28T06:13:43.958" v="1398" actId="1076"/>
          <ac:grpSpMkLst>
            <pc:docMk/>
            <pc:sldMk cId="1175906458" sldId="2147481311"/>
            <ac:grpSpMk id="42" creationId="{E5FF7D88-4275-1B8D-3601-3DD570235842}"/>
          </ac:grpSpMkLst>
        </pc:grpChg>
        <pc:grpChg chg="add mod">
          <ac:chgData name="Théophile Chin-Nin" userId="77bb4687-6e0a-4c11-8f84-ca258473b33f" providerId="ADAL" clId="{BAB5A214-7DC5-4952-9650-3CAEA0E6FF4F}" dt="2024-08-28T06:13:43.958" v="1398" actId="1076"/>
          <ac:grpSpMkLst>
            <pc:docMk/>
            <pc:sldMk cId="1175906458" sldId="2147481311"/>
            <ac:grpSpMk id="43" creationId="{CEF6693A-EA67-4E6C-E9A8-895060A82FD1}"/>
          </ac:grpSpMkLst>
        </pc:grpChg>
        <pc:graphicFrameChg chg="add mod modGraphic">
          <ac:chgData name="Théophile Chin-Nin" userId="77bb4687-6e0a-4c11-8f84-ca258473b33f" providerId="ADAL" clId="{BAB5A214-7DC5-4952-9650-3CAEA0E6FF4F}" dt="2024-08-28T06:13:36.693" v="1397" actId="1076"/>
          <ac:graphicFrameMkLst>
            <pc:docMk/>
            <pc:sldMk cId="1175906458" sldId="2147481311"/>
            <ac:graphicFrameMk id="44" creationId="{3A5FC561-DC37-D145-F9A9-4CFFC4301993}"/>
          </ac:graphicFrameMkLst>
        </pc:graphicFrameChg>
        <pc:picChg chg="del">
          <ac:chgData name="Théophile Chin-Nin" userId="77bb4687-6e0a-4c11-8f84-ca258473b33f" providerId="ADAL" clId="{BAB5A214-7DC5-4952-9650-3CAEA0E6FF4F}" dt="2024-08-27T10:38:01.706" v="768" actId="478"/>
          <ac:picMkLst>
            <pc:docMk/>
            <pc:sldMk cId="1175906458" sldId="2147481311"/>
            <ac:picMk id="8" creationId="{B4CF30A1-4424-D978-0549-36CAAE4E3D52}"/>
          </ac:picMkLst>
        </pc:picChg>
        <pc:picChg chg="del">
          <ac:chgData name="Théophile Chin-Nin" userId="77bb4687-6e0a-4c11-8f84-ca258473b33f" providerId="ADAL" clId="{BAB5A214-7DC5-4952-9650-3CAEA0E6FF4F}" dt="2024-08-27T10:38:01.706" v="768" actId="478"/>
          <ac:picMkLst>
            <pc:docMk/>
            <pc:sldMk cId="1175906458" sldId="2147481311"/>
            <ac:picMk id="13" creationId="{15446F46-38B6-48A2-B706-710A62807F5E}"/>
          </ac:picMkLst>
        </pc:picChg>
        <pc:picChg chg="add mod ord">
          <ac:chgData name="Théophile Chin-Nin" userId="77bb4687-6e0a-4c11-8f84-ca258473b33f" providerId="ADAL" clId="{BAB5A214-7DC5-4952-9650-3CAEA0E6FF4F}" dt="2024-08-28T06:07:58.410" v="1304" actId="164"/>
          <ac:picMkLst>
            <pc:docMk/>
            <pc:sldMk cId="1175906458" sldId="2147481311"/>
            <ac:picMk id="18" creationId="{86607813-BB5D-68ED-647E-D5D764E0A1C0}"/>
          </ac:picMkLst>
        </pc:picChg>
        <pc:picChg chg="add del mod">
          <ac:chgData name="Théophile Chin-Nin" userId="77bb4687-6e0a-4c11-8f84-ca258473b33f" providerId="ADAL" clId="{BAB5A214-7DC5-4952-9650-3CAEA0E6FF4F}" dt="2024-08-28T06:03:08.734" v="1252" actId="478"/>
          <ac:picMkLst>
            <pc:docMk/>
            <pc:sldMk cId="1175906458" sldId="2147481311"/>
            <ac:picMk id="19" creationId="{106FCC78-281F-42C4-0061-5E8B6F67FA23}"/>
          </ac:picMkLst>
        </pc:picChg>
        <pc:picChg chg="add del mod">
          <ac:chgData name="Théophile Chin-Nin" userId="77bb4687-6e0a-4c11-8f84-ca258473b33f" providerId="ADAL" clId="{BAB5A214-7DC5-4952-9650-3CAEA0E6FF4F}" dt="2024-08-28T06:03:16.045" v="1253" actId="478"/>
          <ac:picMkLst>
            <pc:docMk/>
            <pc:sldMk cId="1175906458" sldId="2147481311"/>
            <ac:picMk id="30" creationId="{CA8C4E64-67F4-70C2-2489-19791AD639D3}"/>
          </ac:picMkLst>
        </pc:picChg>
        <pc:picChg chg="add mod">
          <ac:chgData name="Théophile Chin-Nin" userId="77bb4687-6e0a-4c11-8f84-ca258473b33f" providerId="ADAL" clId="{BAB5A214-7DC5-4952-9650-3CAEA0E6FF4F}" dt="2024-08-28T06:08:04.943" v="1305" actId="164"/>
          <ac:picMkLst>
            <pc:docMk/>
            <pc:sldMk cId="1175906458" sldId="2147481311"/>
            <ac:picMk id="35" creationId="{BC8432D7-202A-F19F-2C00-1758B5CD3A5D}"/>
          </ac:picMkLst>
        </pc:picChg>
        <pc:cxnChg chg="add mod">
          <ac:chgData name="Théophile Chin-Nin" userId="77bb4687-6e0a-4c11-8f84-ca258473b33f" providerId="ADAL" clId="{BAB5A214-7DC5-4952-9650-3CAEA0E6FF4F}" dt="2024-08-28T06:07:58.410" v="1304" actId="164"/>
          <ac:cxnSpMkLst>
            <pc:docMk/>
            <pc:sldMk cId="1175906458" sldId="2147481311"/>
            <ac:cxnSpMk id="33" creationId="{80B00B30-C389-EAB4-05E7-C02CB2BF0591}"/>
          </ac:cxnSpMkLst>
        </pc:cxnChg>
        <pc:cxnChg chg="add mod">
          <ac:chgData name="Théophile Chin-Nin" userId="77bb4687-6e0a-4c11-8f84-ca258473b33f" providerId="ADAL" clId="{BAB5A214-7DC5-4952-9650-3CAEA0E6FF4F}" dt="2024-08-28T06:08:04.943" v="1305" actId="164"/>
          <ac:cxnSpMkLst>
            <pc:docMk/>
            <pc:sldMk cId="1175906458" sldId="2147481311"/>
            <ac:cxnSpMk id="37" creationId="{59F1AC3F-49D7-282C-5BE9-A4B8FF1E17E3}"/>
          </ac:cxnSpMkLst>
        </pc:cxnChg>
      </pc:sldChg>
      <pc:sldChg chg="addSp delSp modSp add mod chgLayout">
        <pc:chgData name="Théophile Chin-Nin" userId="77bb4687-6e0a-4c11-8f84-ca258473b33f" providerId="ADAL" clId="{BAB5A214-7DC5-4952-9650-3CAEA0E6FF4F}" dt="2024-08-28T10:32:03.248" v="2454" actId="20577"/>
        <pc:sldMkLst>
          <pc:docMk/>
          <pc:sldMk cId="69689060" sldId="2147481312"/>
        </pc:sldMkLst>
        <pc:spChg chg="mod ord">
          <ac:chgData name="Théophile Chin-Nin" userId="77bb4687-6e0a-4c11-8f84-ca258473b33f" providerId="ADAL" clId="{BAB5A214-7DC5-4952-9650-3CAEA0E6FF4F}" dt="2024-08-28T06:23:38.063" v="1496" actId="700"/>
          <ac:spMkLst>
            <pc:docMk/>
            <pc:sldMk cId="69689060" sldId="2147481312"/>
            <ac:spMk id="2" creationId="{342A0E56-D3AB-3F22-68C7-73AE82415A2D}"/>
          </ac:spMkLst>
        </pc:spChg>
        <pc:spChg chg="add del mod">
          <ac:chgData name="Théophile Chin-Nin" userId="77bb4687-6e0a-4c11-8f84-ca258473b33f" providerId="ADAL" clId="{BAB5A214-7DC5-4952-9650-3CAEA0E6FF4F}" dt="2024-08-28T06:16:08.956" v="1425"/>
          <ac:spMkLst>
            <pc:docMk/>
            <pc:sldMk cId="69689060" sldId="2147481312"/>
            <ac:spMk id="3" creationId="{BF0B3436-BC95-93EF-20BD-57677EDFBF18}"/>
          </ac:spMkLst>
        </pc:spChg>
        <pc:spChg chg="mod ord">
          <ac:chgData name="Théophile Chin-Nin" userId="77bb4687-6e0a-4c11-8f84-ca258473b33f" providerId="ADAL" clId="{BAB5A214-7DC5-4952-9650-3CAEA0E6FF4F}" dt="2024-08-28T06:23:38.063" v="1496" actId="700"/>
          <ac:spMkLst>
            <pc:docMk/>
            <pc:sldMk cId="69689060" sldId="2147481312"/>
            <ac:spMk id="4" creationId="{E763C3BE-D1AB-F5A2-5E83-8B6358D1A5F8}"/>
          </ac:spMkLst>
        </pc:spChg>
        <pc:spChg chg="add del mod">
          <ac:chgData name="Théophile Chin-Nin" userId="77bb4687-6e0a-4c11-8f84-ca258473b33f" providerId="ADAL" clId="{BAB5A214-7DC5-4952-9650-3CAEA0E6FF4F}" dt="2024-08-28T06:23:32.651" v="1495" actId="478"/>
          <ac:spMkLst>
            <pc:docMk/>
            <pc:sldMk cId="69689060" sldId="2147481312"/>
            <ac:spMk id="5" creationId="{2DF23CD7-46FB-D5C8-6596-A7CD87FC65F6}"/>
          </ac:spMkLst>
        </pc:spChg>
        <pc:spChg chg="add del mod">
          <ac:chgData name="Théophile Chin-Nin" userId="77bb4687-6e0a-4c11-8f84-ca258473b33f" providerId="ADAL" clId="{BAB5A214-7DC5-4952-9650-3CAEA0E6FF4F}" dt="2024-08-28T06:23:32.651" v="1495" actId="478"/>
          <ac:spMkLst>
            <pc:docMk/>
            <pc:sldMk cId="69689060" sldId="2147481312"/>
            <ac:spMk id="6" creationId="{2DD678B1-E9D5-7B1D-641F-4D81627D3320}"/>
          </ac:spMkLst>
        </pc:spChg>
        <pc:spChg chg="add mod ord">
          <ac:chgData name="Théophile Chin-Nin" userId="77bb4687-6e0a-4c11-8f84-ca258473b33f" providerId="ADAL" clId="{BAB5A214-7DC5-4952-9650-3CAEA0E6FF4F}" dt="2024-08-28T10:32:03.248" v="2454" actId="20577"/>
          <ac:spMkLst>
            <pc:docMk/>
            <pc:sldMk cId="69689060" sldId="2147481312"/>
            <ac:spMk id="7" creationId="{A4D4D638-85F4-BD63-1F17-15DEE95CC75A}"/>
          </ac:spMkLst>
        </pc:spChg>
      </pc:sldChg>
      <pc:sldChg chg="addSp delSp modSp add mod modClrScheme chgLayout">
        <pc:chgData name="Théophile Chin-Nin" userId="77bb4687-6e0a-4c11-8f84-ca258473b33f" providerId="ADAL" clId="{BAB5A214-7DC5-4952-9650-3CAEA0E6FF4F}" dt="2024-08-28T07:35:44.080" v="2295" actId="14100"/>
        <pc:sldMkLst>
          <pc:docMk/>
          <pc:sldMk cId="2716968415" sldId="2147481314"/>
        </pc:sldMkLst>
        <pc:spChg chg="del mod ord">
          <ac:chgData name="Théophile Chin-Nin" userId="77bb4687-6e0a-4c11-8f84-ca258473b33f" providerId="ADAL" clId="{BAB5A214-7DC5-4952-9650-3CAEA0E6FF4F}" dt="2024-08-28T07:35:29.312" v="2281" actId="478"/>
          <ac:spMkLst>
            <pc:docMk/>
            <pc:sldMk cId="2716968415" sldId="2147481314"/>
            <ac:spMk id="2" creationId="{342A0E56-D3AB-3F22-68C7-73AE82415A2D}"/>
          </ac:spMkLst>
        </pc:spChg>
        <pc:spChg chg="mod ord">
          <ac:chgData name="Théophile Chin-Nin" userId="77bb4687-6e0a-4c11-8f84-ca258473b33f" providerId="ADAL" clId="{BAB5A214-7DC5-4952-9650-3CAEA0E6FF4F}" dt="2024-08-28T07:35:22.060" v="2276" actId="700"/>
          <ac:spMkLst>
            <pc:docMk/>
            <pc:sldMk cId="2716968415" sldId="2147481314"/>
            <ac:spMk id="4" creationId="{E763C3BE-D1AB-F5A2-5E83-8B6358D1A5F8}"/>
          </ac:spMkLst>
        </pc:spChg>
        <pc:spChg chg="add mod">
          <ac:chgData name="Théophile Chin-Nin" userId="77bb4687-6e0a-4c11-8f84-ca258473b33f" providerId="ADAL" clId="{BAB5A214-7DC5-4952-9650-3CAEA0E6FF4F}" dt="2024-08-28T07:35:44.080" v="2295" actId="14100"/>
          <ac:spMkLst>
            <pc:docMk/>
            <pc:sldMk cId="2716968415" sldId="2147481314"/>
            <ac:spMk id="5" creationId="{9AE46504-FAC6-6A12-4F31-447479140E96}"/>
          </ac:spMkLst>
        </pc:spChg>
        <pc:spChg chg="del mod ord">
          <ac:chgData name="Théophile Chin-Nin" userId="77bb4687-6e0a-4c11-8f84-ca258473b33f" providerId="ADAL" clId="{BAB5A214-7DC5-4952-9650-3CAEA0E6FF4F}" dt="2024-08-28T07:35:33.038" v="2282" actId="478"/>
          <ac:spMkLst>
            <pc:docMk/>
            <pc:sldMk cId="2716968415" sldId="2147481314"/>
            <ac:spMk id="7" creationId="{A4D4D638-85F4-BD63-1F17-15DEE95CC75A}"/>
          </ac:spMkLst>
        </pc:spChg>
      </pc:sldChg>
      <pc:sldChg chg="addSp modSp new mod ord">
        <pc:chgData name="Théophile Chin-Nin" userId="77bb4687-6e0a-4c11-8f84-ca258473b33f" providerId="ADAL" clId="{BAB5A214-7DC5-4952-9650-3CAEA0E6FF4F}" dt="2024-08-28T10:30:41.481" v="2451"/>
        <pc:sldMkLst>
          <pc:docMk/>
          <pc:sldMk cId="1115379560" sldId="2147481315"/>
        </pc:sldMkLst>
        <pc:spChg chg="mod">
          <ac:chgData name="Théophile Chin-Nin" userId="77bb4687-6e0a-4c11-8f84-ca258473b33f" providerId="ADAL" clId="{BAB5A214-7DC5-4952-9650-3CAEA0E6FF4F}" dt="2024-08-28T07:36:28.021" v="2351" actId="20577"/>
          <ac:spMkLst>
            <pc:docMk/>
            <pc:sldMk cId="1115379560" sldId="2147481315"/>
            <ac:spMk id="2" creationId="{C772480C-71C1-BEAD-6A10-3C262EB66ECA}"/>
          </ac:spMkLst>
        </pc:spChg>
        <pc:spChg chg="mod">
          <ac:chgData name="Théophile Chin-Nin" userId="77bb4687-6e0a-4c11-8f84-ca258473b33f" providerId="ADAL" clId="{BAB5A214-7DC5-4952-9650-3CAEA0E6FF4F}" dt="2024-08-28T07:37:53.938" v="2415" actId="20577"/>
          <ac:spMkLst>
            <pc:docMk/>
            <pc:sldMk cId="1115379560" sldId="2147481315"/>
            <ac:spMk id="3" creationId="{AC032343-DCBC-50F4-6643-933C9B63536E}"/>
          </ac:spMkLst>
        </pc:spChg>
        <pc:picChg chg="add mod">
          <ac:chgData name="Théophile Chin-Nin" userId="77bb4687-6e0a-4c11-8f84-ca258473b33f" providerId="ADAL" clId="{BAB5A214-7DC5-4952-9650-3CAEA0E6FF4F}" dt="2024-08-28T07:49:31.856" v="2421" actId="1076"/>
          <ac:picMkLst>
            <pc:docMk/>
            <pc:sldMk cId="1115379560" sldId="2147481315"/>
            <ac:picMk id="6" creationId="{14A412C4-4C85-CE3E-0ED8-D6A2CC0ACA61}"/>
          </ac:picMkLst>
        </pc:picChg>
        <pc:picChg chg="add mod">
          <ac:chgData name="Théophile Chin-Nin" userId="77bb4687-6e0a-4c11-8f84-ca258473b33f" providerId="ADAL" clId="{BAB5A214-7DC5-4952-9650-3CAEA0E6FF4F}" dt="2024-08-28T07:49:29.839" v="2420" actId="1076"/>
          <ac:picMkLst>
            <pc:docMk/>
            <pc:sldMk cId="1115379560" sldId="2147481315"/>
            <ac:picMk id="8" creationId="{9D4A35DC-15C5-E89B-2849-2C2A19985194}"/>
          </ac:picMkLst>
        </pc:picChg>
      </pc:sldChg>
      <pc:sldChg chg="addSp delSp modSp add mod">
        <pc:chgData name="Théophile Chin-Nin" userId="77bb4687-6e0a-4c11-8f84-ca258473b33f" providerId="ADAL" clId="{BAB5A214-7DC5-4952-9650-3CAEA0E6FF4F}" dt="2024-08-28T10:26:52.955" v="2449" actId="22"/>
        <pc:sldMkLst>
          <pc:docMk/>
          <pc:sldMk cId="2470432979" sldId="2147481317"/>
        </pc:sldMkLst>
        <pc:spChg chg="mod">
          <ac:chgData name="Théophile Chin-Nin" userId="77bb4687-6e0a-4c11-8f84-ca258473b33f" providerId="ADAL" clId="{BAB5A214-7DC5-4952-9650-3CAEA0E6FF4F}" dt="2024-08-28T10:25:05.250" v="2440" actId="20577"/>
          <ac:spMkLst>
            <pc:docMk/>
            <pc:sldMk cId="2470432979" sldId="2147481317"/>
            <ac:spMk id="2" creationId="{342A0E56-D3AB-3F22-68C7-73AE82415A2D}"/>
          </ac:spMkLst>
        </pc:spChg>
        <pc:spChg chg="del mod">
          <ac:chgData name="Théophile Chin-Nin" userId="77bb4687-6e0a-4c11-8f84-ca258473b33f" providerId="ADAL" clId="{BAB5A214-7DC5-4952-9650-3CAEA0E6FF4F}" dt="2024-08-28T10:26:30.477" v="2442" actId="478"/>
          <ac:spMkLst>
            <pc:docMk/>
            <pc:sldMk cId="2470432979" sldId="2147481317"/>
            <ac:spMk id="7" creationId="{A4D4D638-85F4-BD63-1F17-15DEE95CC75A}"/>
          </ac:spMkLst>
        </pc:spChg>
        <pc:picChg chg="add">
          <ac:chgData name="Théophile Chin-Nin" userId="77bb4687-6e0a-4c11-8f84-ca258473b33f" providerId="ADAL" clId="{BAB5A214-7DC5-4952-9650-3CAEA0E6FF4F}" dt="2024-08-28T10:26:52.955" v="2449" actId="22"/>
          <ac:picMkLst>
            <pc:docMk/>
            <pc:sldMk cId="2470432979" sldId="2147481317"/>
            <ac:picMk id="5" creationId="{46047AC2-75B4-BEE4-8373-CB246F0F6994}"/>
          </ac:picMkLst>
        </pc:picChg>
      </pc:sldChg>
      <pc:sldChg chg="add del">
        <pc:chgData name="Théophile Chin-Nin" userId="77bb4687-6e0a-4c11-8f84-ca258473b33f" providerId="ADAL" clId="{BAB5A214-7DC5-4952-9650-3CAEA0E6FF4F}" dt="2024-08-28T10:26:37.109" v="2446"/>
        <pc:sldMkLst>
          <pc:docMk/>
          <pc:sldMk cId="800635859" sldId="2147481318"/>
        </pc:sldMkLst>
      </pc:sldChg>
      <pc:sldChg chg="add del">
        <pc:chgData name="Théophile Chin-Nin" userId="77bb4687-6e0a-4c11-8f84-ca258473b33f" providerId="ADAL" clId="{BAB5A214-7DC5-4952-9650-3CAEA0E6FF4F}" dt="2024-08-28T10:26:44.399" v="2448"/>
        <pc:sldMkLst>
          <pc:docMk/>
          <pc:sldMk cId="1478341228" sldId="2147481318"/>
        </pc:sldMkLst>
      </pc:sldChg>
      <pc:sldChg chg="add del">
        <pc:chgData name="Théophile Chin-Nin" userId="77bb4687-6e0a-4c11-8f84-ca258473b33f" providerId="ADAL" clId="{BAB5A214-7DC5-4952-9650-3CAEA0E6FF4F}" dt="2024-08-28T10:26:32.651" v="2444"/>
        <pc:sldMkLst>
          <pc:docMk/>
          <pc:sldMk cId="3661755228" sldId="2147481318"/>
        </pc:sldMkLst>
      </pc:sldChg>
    </pc:docChg>
  </pc:docChgLst>
  <pc:docChgLst>
    <pc:chgData name="David Vachala" userId="91433487-0c4d-408d-9c05-4db9b7ff8fc7" providerId="ADAL" clId="{709B18A8-80E6-4E96-A6C8-ACD39DBFE714}"/>
    <pc:docChg chg="undo custSel addSld delSld modSld sldOrd modSection">
      <pc:chgData name="David Vachala" userId="91433487-0c4d-408d-9c05-4db9b7ff8fc7" providerId="ADAL" clId="{709B18A8-80E6-4E96-A6C8-ACD39DBFE714}" dt="2024-05-29T11:51:45.094" v="945" actId="6549"/>
      <pc:docMkLst>
        <pc:docMk/>
      </pc:docMkLst>
      <pc:sldChg chg="modSp mod">
        <pc:chgData name="David Vachala" userId="91433487-0c4d-408d-9c05-4db9b7ff8fc7" providerId="ADAL" clId="{709B18A8-80E6-4E96-A6C8-ACD39DBFE714}" dt="2024-04-30T20:33:52.735" v="58" actId="20577"/>
        <pc:sldMkLst>
          <pc:docMk/>
          <pc:sldMk cId="409723674" sldId="259"/>
        </pc:sldMkLst>
        <pc:spChg chg="mod">
          <ac:chgData name="David Vachala" userId="91433487-0c4d-408d-9c05-4db9b7ff8fc7" providerId="ADAL" clId="{709B18A8-80E6-4E96-A6C8-ACD39DBFE714}" dt="2024-04-30T20:33:52.735" v="58" actId="20577"/>
          <ac:spMkLst>
            <pc:docMk/>
            <pc:sldMk cId="409723674" sldId="259"/>
            <ac:spMk id="33" creationId="{3CD78EB7-563C-4025-87ED-8064992121A5}"/>
          </ac:spMkLst>
        </pc:spChg>
      </pc:sldChg>
      <pc:sldChg chg="modSp mod">
        <pc:chgData name="David Vachala" userId="91433487-0c4d-408d-9c05-4db9b7ff8fc7" providerId="ADAL" clId="{709B18A8-80E6-4E96-A6C8-ACD39DBFE714}" dt="2024-04-30T20:38:03.662" v="134"/>
        <pc:sldMkLst>
          <pc:docMk/>
          <pc:sldMk cId="1743216632" sldId="261"/>
        </pc:sldMkLst>
        <pc:spChg chg="mod">
          <ac:chgData name="David Vachala" userId="91433487-0c4d-408d-9c05-4db9b7ff8fc7" providerId="ADAL" clId="{709B18A8-80E6-4E96-A6C8-ACD39DBFE714}" dt="2024-04-30T20:32:57.255" v="9" actId="20577"/>
          <ac:spMkLst>
            <pc:docMk/>
            <pc:sldMk cId="1743216632" sldId="261"/>
            <ac:spMk id="29" creationId="{CB892594-7024-4545-AEF5-72B22C06A1A3}"/>
          </ac:spMkLst>
        </pc:spChg>
        <pc:spChg chg="mod">
          <ac:chgData name="David Vachala" userId="91433487-0c4d-408d-9c05-4db9b7ff8fc7" providerId="ADAL" clId="{709B18A8-80E6-4E96-A6C8-ACD39DBFE714}" dt="2024-04-30T20:35:05.926" v="72" actId="20577"/>
          <ac:spMkLst>
            <pc:docMk/>
            <pc:sldMk cId="1743216632" sldId="261"/>
            <ac:spMk id="38" creationId="{3AD62353-66DA-437B-A82D-75433367BE34}"/>
          </ac:spMkLst>
        </pc:spChg>
        <pc:spChg chg="mod">
          <ac:chgData name="David Vachala" userId="91433487-0c4d-408d-9c05-4db9b7ff8fc7" providerId="ADAL" clId="{709B18A8-80E6-4E96-A6C8-ACD39DBFE714}" dt="2024-04-30T20:35:44.221" v="96" actId="20577"/>
          <ac:spMkLst>
            <pc:docMk/>
            <pc:sldMk cId="1743216632" sldId="261"/>
            <ac:spMk id="39" creationId="{C17792EC-B649-4521-8BC0-704F4F4F9823}"/>
          </ac:spMkLst>
        </pc:spChg>
        <pc:spChg chg="mod">
          <ac:chgData name="David Vachala" userId="91433487-0c4d-408d-9c05-4db9b7ff8fc7" providerId="ADAL" clId="{709B18A8-80E6-4E96-A6C8-ACD39DBFE714}" dt="2024-04-30T20:36:54.397" v="132" actId="20577"/>
          <ac:spMkLst>
            <pc:docMk/>
            <pc:sldMk cId="1743216632" sldId="261"/>
            <ac:spMk id="41" creationId="{309B52EE-F75E-4904-AF65-5BA395A3D838}"/>
          </ac:spMkLst>
        </pc:spChg>
        <pc:spChg chg="mod">
          <ac:chgData name="David Vachala" userId="91433487-0c4d-408d-9c05-4db9b7ff8fc7" providerId="ADAL" clId="{709B18A8-80E6-4E96-A6C8-ACD39DBFE714}" dt="2024-04-30T20:36:35.667" v="111" actId="20577"/>
          <ac:spMkLst>
            <pc:docMk/>
            <pc:sldMk cId="1743216632" sldId="261"/>
            <ac:spMk id="42" creationId="{4BCB5372-1AB6-44A8-AD04-1395BEABC92C}"/>
          </ac:spMkLst>
        </pc:spChg>
        <pc:picChg chg="mod">
          <ac:chgData name="David Vachala" userId="91433487-0c4d-408d-9c05-4db9b7ff8fc7" providerId="ADAL" clId="{709B18A8-80E6-4E96-A6C8-ACD39DBFE714}" dt="2024-04-30T20:34:56.963" v="59" actId="14826"/>
          <ac:picMkLst>
            <pc:docMk/>
            <pc:sldMk cId="1743216632" sldId="261"/>
            <ac:picMk id="37" creationId="{DDCB2138-9DAD-4B7D-8846-B68288AF3EAC}"/>
          </ac:picMkLst>
        </pc:picChg>
        <pc:picChg chg="mod">
          <ac:chgData name="David Vachala" userId="91433487-0c4d-408d-9c05-4db9b7ff8fc7" providerId="ADAL" clId="{709B18A8-80E6-4E96-A6C8-ACD39DBFE714}" dt="2024-04-30T20:38:03.662" v="134"/>
          <ac:picMkLst>
            <pc:docMk/>
            <pc:sldMk cId="1743216632" sldId="261"/>
            <ac:picMk id="76" creationId="{C329057C-A703-4234-8C36-15BC675BA225}"/>
          </ac:picMkLst>
        </pc:picChg>
      </pc:sldChg>
      <pc:sldChg chg="add del">
        <pc:chgData name="David Vachala" userId="91433487-0c4d-408d-9c05-4db9b7ff8fc7" providerId="ADAL" clId="{709B18A8-80E6-4E96-A6C8-ACD39DBFE714}" dt="2024-05-27T09:39:00.220" v="204"/>
        <pc:sldMkLst>
          <pc:docMk/>
          <pc:sldMk cId="419931507" sldId="268"/>
        </pc:sldMkLst>
      </pc:sldChg>
      <pc:sldChg chg="modSp del mod">
        <pc:chgData name="David Vachala" userId="91433487-0c4d-408d-9c05-4db9b7ff8fc7" providerId="ADAL" clId="{709B18A8-80E6-4E96-A6C8-ACD39DBFE714}" dt="2024-05-29T10:54:41.438" v="940" actId="47"/>
        <pc:sldMkLst>
          <pc:docMk/>
          <pc:sldMk cId="779349331" sldId="357"/>
        </pc:sldMkLst>
        <pc:spChg chg="mod">
          <ac:chgData name="David Vachala" userId="91433487-0c4d-408d-9c05-4db9b7ff8fc7" providerId="ADAL" clId="{709B18A8-80E6-4E96-A6C8-ACD39DBFE714}" dt="2024-04-30T20:43:57.386" v="192" actId="20577"/>
          <ac:spMkLst>
            <pc:docMk/>
            <pc:sldMk cId="779349331" sldId="357"/>
            <ac:spMk id="8" creationId="{88B82E67-C906-4FA9-BD44-A226DC6C19B0}"/>
          </ac:spMkLst>
        </pc:spChg>
        <pc:spChg chg="mod">
          <ac:chgData name="David Vachala" userId="91433487-0c4d-408d-9c05-4db9b7ff8fc7" providerId="ADAL" clId="{709B18A8-80E6-4E96-A6C8-ACD39DBFE714}" dt="2024-04-30T20:44:23.646" v="198" actId="33524"/>
          <ac:spMkLst>
            <pc:docMk/>
            <pc:sldMk cId="779349331" sldId="357"/>
            <ac:spMk id="14" creationId="{6E31850A-D536-41F0-9D96-7836AAC5E502}"/>
          </ac:spMkLst>
        </pc:spChg>
        <pc:spChg chg="mod">
          <ac:chgData name="David Vachala" userId="91433487-0c4d-408d-9c05-4db9b7ff8fc7" providerId="ADAL" clId="{709B18A8-80E6-4E96-A6C8-ACD39DBFE714}" dt="2024-04-30T20:44:32.399" v="202" actId="27636"/>
          <ac:spMkLst>
            <pc:docMk/>
            <pc:sldMk cId="779349331" sldId="357"/>
            <ac:spMk id="15" creationId="{039E4815-406A-447F-A41F-26286A4CD799}"/>
          </ac:spMkLst>
        </pc:spChg>
        <pc:picChg chg="mod">
          <ac:chgData name="David Vachala" userId="91433487-0c4d-408d-9c05-4db9b7ff8fc7" providerId="ADAL" clId="{709B18A8-80E6-4E96-A6C8-ACD39DBFE714}" dt="2024-04-30T20:44:13.429" v="194" actId="1076"/>
          <ac:picMkLst>
            <pc:docMk/>
            <pc:sldMk cId="779349331" sldId="357"/>
            <ac:picMk id="6" creationId="{9FAF39F0-1F61-442F-A6A1-A18D9230598A}"/>
          </ac:picMkLst>
        </pc:picChg>
        <pc:picChg chg="mod">
          <ac:chgData name="David Vachala" userId="91433487-0c4d-408d-9c05-4db9b7ff8fc7" providerId="ADAL" clId="{709B18A8-80E6-4E96-A6C8-ACD39DBFE714}" dt="2024-04-30T20:43:14.802" v="165"/>
          <ac:picMkLst>
            <pc:docMk/>
            <pc:sldMk cId="779349331" sldId="357"/>
            <ac:picMk id="7" creationId="{B0BD3314-776A-44E8-9050-B1333A393952}"/>
          </ac:picMkLst>
        </pc:picChg>
      </pc:sldChg>
      <pc:sldChg chg="add">
        <pc:chgData name="David Vachala" userId="91433487-0c4d-408d-9c05-4db9b7ff8fc7" providerId="ADAL" clId="{709B18A8-80E6-4E96-A6C8-ACD39DBFE714}" dt="2024-05-29T07:02:57.922" v="735"/>
        <pc:sldMkLst>
          <pc:docMk/>
          <pc:sldMk cId="281174175" sldId="358"/>
        </pc:sldMkLst>
      </pc:sldChg>
      <pc:sldChg chg="add">
        <pc:chgData name="David Vachala" userId="91433487-0c4d-408d-9c05-4db9b7ff8fc7" providerId="ADAL" clId="{709B18A8-80E6-4E96-A6C8-ACD39DBFE714}" dt="2024-05-29T07:02:57.922" v="735"/>
        <pc:sldMkLst>
          <pc:docMk/>
          <pc:sldMk cId="43059099" sldId="359"/>
        </pc:sldMkLst>
      </pc:sldChg>
      <pc:sldChg chg="add">
        <pc:chgData name="David Vachala" userId="91433487-0c4d-408d-9c05-4db9b7ff8fc7" providerId="ADAL" clId="{709B18A8-80E6-4E96-A6C8-ACD39DBFE714}" dt="2024-05-29T07:02:57.922" v="735"/>
        <pc:sldMkLst>
          <pc:docMk/>
          <pc:sldMk cId="1932457649" sldId="360"/>
        </pc:sldMkLst>
      </pc:sldChg>
      <pc:sldChg chg="add">
        <pc:chgData name="David Vachala" userId="91433487-0c4d-408d-9c05-4db9b7ff8fc7" providerId="ADAL" clId="{709B18A8-80E6-4E96-A6C8-ACD39DBFE714}" dt="2024-05-29T07:02:57.922" v="735"/>
        <pc:sldMkLst>
          <pc:docMk/>
          <pc:sldMk cId="1194949818" sldId="361"/>
        </pc:sldMkLst>
      </pc:sldChg>
      <pc:sldChg chg="add">
        <pc:chgData name="David Vachala" userId="91433487-0c4d-408d-9c05-4db9b7ff8fc7" providerId="ADAL" clId="{709B18A8-80E6-4E96-A6C8-ACD39DBFE714}" dt="2024-05-29T07:02:57.922" v="735"/>
        <pc:sldMkLst>
          <pc:docMk/>
          <pc:sldMk cId="3757548628" sldId="362"/>
        </pc:sldMkLst>
      </pc:sldChg>
      <pc:sldChg chg="add">
        <pc:chgData name="David Vachala" userId="91433487-0c4d-408d-9c05-4db9b7ff8fc7" providerId="ADAL" clId="{709B18A8-80E6-4E96-A6C8-ACD39DBFE714}" dt="2024-05-29T07:02:57.922" v="735"/>
        <pc:sldMkLst>
          <pc:docMk/>
          <pc:sldMk cId="2538459431" sldId="363"/>
        </pc:sldMkLst>
      </pc:sldChg>
      <pc:sldChg chg="add">
        <pc:chgData name="David Vachala" userId="91433487-0c4d-408d-9c05-4db9b7ff8fc7" providerId="ADAL" clId="{709B18A8-80E6-4E96-A6C8-ACD39DBFE714}" dt="2024-05-29T07:02:57.922" v="735"/>
        <pc:sldMkLst>
          <pc:docMk/>
          <pc:sldMk cId="3846996294" sldId="365"/>
        </pc:sldMkLst>
      </pc:sldChg>
      <pc:sldChg chg="add">
        <pc:chgData name="David Vachala" userId="91433487-0c4d-408d-9c05-4db9b7ff8fc7" providerId="ADAL" clId="{709B18A8-80E6-4E96-A6C8-ACD39DBFE714}" dt="2024-05-29T07:02:57.922" v="735"/>
        <pc:sldMkLst>
          <pc:docMk/>
          <pc:sldMk cId="2151826336" sldId="367"/>
        </pc:sldMkLst>
      </pc:sldChg>
      <pc:sldChg chg="add">
        <pc:chgData name="David Vachala" userId="91433487-0c4d-408d-9c05-4db9b7ff8fc7" providerId="ADAL" clId="{709B18A8-80E6-4E96-A6C8-ACD39DBFE714}" dt="2024-05-29T07:02:57.922" v="735"/>
        <pc:sldMkLst>
          <pc:docMk/>
          <pc:sldMk cId="526938571" sldId="368"/>
        </pc:sldMkLst>
      </pc:sldChg>
      <pc:sldChg chg="add">
        <pc:chgData name="David Vachala" userId="91433487-0c4d-408d-9c05-4db9b7ff8fc7" providerId="ADAL" clId="{709B18A8-80E6-4E96-A6C8-ACD39DBFE714}" dt="2024-05-29T07:02:57.922" v="735"/>
        <pc:sldMkLst>
          <pc:docMk/>
          <pc:sldMk cId="3660734626" sldId="370"/>
        </pc:sldMkLst>
      </pc:sldChg>
      <pc:sldChg chg="add">
        <pc:chgData name="David Vachala" userId="91433487-0c4d-408d-9c05-4db9b7ff8fc7" providerId="ADAL" clId="{709B18A8-80E6-4E96-A6C8-ACD39DBFE714}" dt="2024-05-29T07:02:57.922" v="735"/>
        <pc:sldMkLst>
          <pc:docMk/>
          <pc:sldMk cId="61593387" sldId="371"/>
        </pc:sldMkLst>
      </pc:sldChg>
      <pc:sldChg chg="add">
        <pc:chgData name="David Vachala" userId="91433487-0c4d-408d-9c05-4db9b7ff8fc7" providerId="ADAL" clId="{709B18A8-80E6-4E96-A6C8-ACD39DBFE714}" dt="2024-05-29T07:02:57.922" v="735"/>
        <pc:sldMkLst>
          <pc:docMk/>
          <pc:sldMk cId="2848573613" sldId="373"/>
        </pc:sldMkLst>
      </pc:sldChg>
      <pc:sldChg chg="add">
        <pc:chgData name="David Vachala" userId="91433487-0c4d-408d-9c05-4db9b7ff8fc7" providerId="ADAL" clId="{709B18A8-80E6-4E96-A6C8-ACD39DBFE714}" dt="2024-05-29T07:02:57.922" v="735"/>
        <pc:sldMkLst>
          <pc:docMk/>
          <pc:sldMk cId="1382612649" sldId="374"/>
        </pc:sldMkLst>
      </pc:sldChg>
      <pc:sldChg chg="add">
        <pc:chgData name="David Vachala" userId="91433487-0c4d-408d-9c05-4db9b7ff8fc7" providerId="ADAL" clId="{709B18A8-80E6-4E96-A6C8-ACD39DBFE714}" dt="2024-05-29T07:02:57.922" v="735"/>
        <pc:sldMkLst>
          <pc:docMk/>
          <pc:sldMk cId="192713651" sldId="375"/>
        </pc:sldMkLst>
      </pc:sldChg>
      <pc:sldChg chg="add">
        <pc:chgData name="David Vachala" userId="91433487-0c4d-408d-9c05-4db9b7ff8fc7" providerId="ADAL" clId="{709B18A8-80E6-4E96-A6C8-ACD39DBFE714}" dt="2024-05-29T07:02:57.922" v="735"/>
        <pc:sldMkLst>
          <pc:docMk/>
          <pc:sldMk cId="2428665240" sldId="376"/>
        </pc:sldMkLst>
      </pc:sldChg>
      <pc:sldChg chg="add">
        <pc:chgData name="David Vachala" userId="91433487-0c4d-408d-9c05-4db9b7ff8fc7" providerId="ADAL" clId="{709B18A8-80E6-4E96-A6C8-ACD39DBFE714}" dt="2024-05-29T07:02:57.922" v="735"/>
        <pc:sldMkLst>
          <pc:docMk/>
          <pc:sldMk cId="1369360527" sldId="377"/>
        </pc:sldMkLst>
      </pc:sldChg>
      <pc:sldChg chg="add">
        <pc:chgData name="David Vachala" userId="91433487-0c4d-408d-9c05-4db9b7ff8fc7" providerId="ADAL" clId="{709B18A8-80E6-4E96-A6C8-ACD39DBFE714}" dt="2024-05-29T07:02:57.922" v="735"/>
        <pc:sldMkLst>
          <pc:docMk/>
          <pc:sldMk cId="268658851" sldId="378"/>
        </pc:sldMkLst>
      </pc:sldChg>
      <pc:sldChg chg="add">
        <pc:chgData name="David Vachala" userId="91433487-0c4d-408d-9c05-4db9b7ff8fc7" providerId="ADAL" clId="{709B18A8-80E6-4E96-A6C8-ACD39DBFE714}" dt="2024-05-29T07:02:57.922" v="735"/>
        <pc:sldMkLst>
          <pc:docMk/>
          <pc:sldMk cId="447082805" sldId="379"/>
        </pc:sldMkLst>
      </pc:sldChg>
      <pc:sldChg chg="add">
        <pc:chgData name="David Vachala" userId="91433487-0c4d-408d-9c05-4db9b7ff8fc7" providerId="ADAL" clId="{709B18A8-80E6-4E96-A6C8-ACD39DBFE714}" dt="2024-05-29T07:02:57.922" v="735"/>
        <pc:sldMkLst>
          <pc:docMk/>
          <pc:sldMk cId="1915871281" sldId="380"/>
        </pc:sldMkLst>
      </pc:sldChg>
      <pc:sldChg chg="add">
        <pc:chgData name="David Vachala" userId="91433487-0c4d-408d-9c05-4db9b7ff8fc7" providerId="ADAL" clId="{709B18A8-80E6-4E96-A6C8-ACD39DBFE714}" dt="2024-05-29T07:02:57.922" v="735"/>
        <pc:sldMkLst>
          <pc:docMk/>
          <pc:sldMk cId="2986113888" sldId="381"/>
        </pc:sldMkLst>
      </pc:sldChg>
      <pc:sldChg chg="del">
        <pc:chgData name="David Vachala" userId="91433487-0c4d-408d-9c05-4db9b7ff8fc7" providerId="ADAL" clId="{709B18A8-80E6-4E96-A6C8-ACD39DBFE714}" dt="2024-04-30T20:33:20.982" v="33" actId="47"/>
        <pc:sldMkLst>
          <pc:docMk/>
          <pc:sldMk cId="3609244598" sldId="2147481184"/>
        </pc:sldMkLst>
      </pc:sldChg>
      <pc:sldChg chg="del">
        <pc:chgData name="David Vachala" userId="91433487-0c4d-408d-9c05-4db9b7ff8fc7" providerId="ADAL" clId="{709B18A8-80E6-4E96-A6C8-ACD39DBFE714}" dt="2024-04-30T20:33:23.543" v="38" actId="47"/>
        <pc:sldMkLst>
          <pc:docMk/>
          <pc:sldMk cId="2962404955" sldId="2147481185"/>
        </pc:sldMkLst>
      </pc:sldChg>
      <pc:sldChg chg="modSp del mod">
        <pc:chgData name="David Vachala" userId="91433487-0c4d-408d-9c05-4db9b7ff8fc7" providerId="ADAL" clId="{709B18A8-80E6-4E96-A6C8-ACD39DBFE714}" dt="2024-05-29T07:03:02.272" v="736" actId="47"/>
        <pc:sldMkLst>
          <pc:docMk/>
          <pc:sldMk cId="1614653592" sldId="2147481186"/>
        </pc:sldMkLst>
        <pc:spChg chg="mod">
          <ac:chgData name="David Vachala" userId="91433487-0c4d-408d-9c05-4db9b7ff8fc7" providerId="ADAL" clId="{709B18A8-80E6-4E96-A6C8-ACD39DBFE714}" dt="2024-04-30T20:42:15.780" v="155" actId="20577"/>
          <ac:spMkLst>
            <pc:docMk/>
            <pc:sldMk cId="1614653592" sldId="2147481186"/>
            <ac:spMk id="8" creationId="{88B82E67-C906-4FA9-BD44-A226DC6C19B0}"/>
          </ac:spMkLst>
        </pc:spChg>
        <pc:spChg chg="mod">
          <ac:chgData name="David Vachala" userId="91433487-0c4d-408d-9c05-4db9b7ff8fc7" providerId="ADAL" clId="{709B18A8-80E6-4E96-A6C8-ACD39DBFE714}" dt="2024-04-30T20:42:45.477" v="161" actId="404"/>
          <ac:spMkLst>
            <pc:docMk/>
            <pc:sldMk cId="1614653592" sldId="2147481186"/>
            <ac:spMk id="14" creationId="{6E31850A-D536-41F0-9D96-7836AAC5E502}"/>
          </ac:spMkLst>
        </pc:spChg>
        <pc:spChg chg="mod">
          <ac:chgData name="David Vachala" userId="91433487-0c4d-408d-9c05-4db9b7ff8fc7" providerId="ADAL" clId="{709B18A8-80E6-4E96-A6C8-ACD39DBFE714}" dt="2024-04-30T20:42:56.769" v="163" actId="20577"/>
          <ac:spMkLst>
            <pc:docMk/>
            <pc:sldMk cId="1614653592" sldId="2147481186"/>
            <ac:spMk id="15" creationId="{039E4815-406A-447F-A41F-26286A4CD799}"/>
          </ac:spMkLst>
        </pc:spChg>
        <pc:picChg chg="mod">
          <ac:chgData name="David Vachala" userId="91433487-0c4d-408d-9c05-4db9b7ff8fc7" providerId="ADAL" clId="{709B18A8-80E6-4E96-A6C8-ACD39DBFE714}" dt="2024-04-30T20:41:50.246" v="135" actId="14826"/>
          <ac:picMkLst>
            <pc:docMk/>
            <pc:sldMk cId="1614653592" sldId="2147481186"/>
            <ac:picMk id="7" creationId="{B0BD3314-776A-44E8-9050-B1333A393952}"/>
          </ac:picMkLst>
        </pc:picChg>
      </pc:sldChg>
      <pc:sldChg chg="del">
        <pc:chgData name="David Vachala" userId="91433487-0c4d-408d-9c05-4db9b7ff8fc7" providerId="ADAL" clId="{709B18A8-80E6-4E96-A6C8-ACD39DBFE714}" dt="2024-04-30T20:33:05.536" v="11" actId="47"/>
        <pc:sldMkLst>
          <pc:docMk/>
          <pc:sldMk cId="3019131811" sldId="2147481187"/>
        </pc:sldMkLst>
      </pc:sldChg>
      <pc:sldChg chg="del">
        <pc:chgData name="David Vachala" userId="91433487-0c4d-408d-9c05-4db9b7ff8fc7" providerId="ADAL" clId="{709B18A8-80E6-4E96-A6C8-ACD39DBFE714}" dt="2024-04-30T20:33:06.426" v="12" actId="47"/>
        <pc:sldMkLst>
          <pc:docMk/>
          <pc:sldMk cId="2460629671" sldId="2147481188"/>
        </pc:sldMkLst>
      </pc:sldChg>
      <pc:sldChg chg="del">
        <pc:chgData name="David Vachala" userId="91433487-0c4d-408d-9c05-4db9b7ff8fc7" providerId="ADAL" clId="{709B18A8-80E6-4E96-A6C8-ACD39DBFE714}" dt="2024-04-30T20:33:06.741" v="13" actId="47"/>
        <pc:sldMkLst>
          <pc:docMk/>
          <pc:sldMk cId="1716874063" sldId="2147481189"/>
        </pc:sldMkLst>
      </pc:sldChg>
      <pc:sldChg chg="del">
        <pc:chgData name="David Vachala" userId="91433487-0c4d-408d-9c05-4db9b7ff8fc7" providerId="ADAL" clId="{709B18A8-80E6-4E96-A6C8-ACD39DBFE714}" dt="2024-04-30T20:33:07.631" v="17" actId="47"/>
        <pc:sldMkLst>
          <pc:docMk/>
          <pc:sldMk cId="3644991309" sldId="2147481190"/>
        </pc:sldMkLst>
      </pc:sldChg>
      <pc:sldChg chg="del">
        <pc:chgData name="David Vachala" userId="91433487-0c4d-408d-9c05-4db9b7ff8fc7" providerId="ADAL" clId="{709B18A8-80E6-4E96-A6C8-ACD39DBFE714}" dt="2024-04-30T20:33:07.895" v="18" actId="47"/>
        <pc:sldMkLst>
          <pc:docMk/>
          <pc:sldMk cId="1599819194" sldId="2147481191"/>
        </pc:sldMkLst>
      </pc:sldChg>
      <pc:sldChg chg="del">
        <pc:chgData name="David Vachala" userId="91433487-0c4d-408d-9c05-4db9b7ff8fc7" providerId="ADAL" clId="{709B18A8-80E6-4E96-A6C8-ACD39DBFE714}" dt="2024-04-30T20:33:08.188" v="19" actId="47"/>
        <pc:sldMkLst>
          <pc:docMk/>
          <pc:sldMk cId="765093773" sldId="2147481192"/>
        </pc:sldMkLst>
      </pc:sldChg>
      <pc:sldChg chg="del">
        <pc:chgData name="David Vachala" userId="91433487-0c4d-408d-9c05-4db9b7ff8fc7" providerId="ADAL" clId="{709B18A8-80E6-4E96-A6C8-ACD39DBFE714}" dt="2024-04-30T20:33:09.560" v="21" actId="47"/>
        <pc:sldMkLst>
          <pc:docMk/>
          <pc:sldMk cId="902682635" sldId="2147481193"/>
        </pc:sldMkLst>
      </pc:sldChg>
      <pc:sldChg chg="del">
        <pc:chgData name="David Vachala" userId="91433487-0c4d-408d-9c05-4db9b7ff8fc7" providerId="ADAL" clId="{709B18A8-80E6-4E96-A6C8-ACD39DBFE714}" dt="2024-04-30T20:33:09.800" v="22" actId="47"/>
        <pc:sldMkLst>
          <pc:docMk/>
          <pc:sldMk cId="524552491" sldId="2147481194"/>
        </pc:sldMkLst>
      </pc:sldChg>
      <pc:sldChg chg="del">
        <pc:chgData name="David Vachala" userId="91433487-0c4d-408d-9c05-4db9b7ff8fc7" providerId="ADAL" clId="{709B18A8-80E6-4E96-A6C8-ACD39DBFE714}" dt="2024-04-30T20:33:15.077" v="27" actId="47"/>
        <pc:sldMkLst>
          <pc:docMk/>
          <pc:sldMk cId="30713276" sldId="2147481195"/>
        </pc:sldMkLst>
      </pc:sldChg>
      <pc:sldChg chg="del">
        <pc:chgData name="David Vachala" userId="91433487-0c4d-408d-9c05-4db9b7ff8fc7" providerId="ADAL" clId="{709B18A8-80E6-4E96-A6C8-ACD39DBFE714}" dt="2024-04-30T20:33:15.827" v="30" actId="47"/>
        <pc:sldMkLst>
          <pc:docMk/>
          <pc:sldMk cId="2793067698" sldId="2147481196"/>
        </pc:sldMkLst>
      </pc:sldChg>
      <pc:sldChg chg="del">
        <pc:chgData name="David Vachala" userId="91433487-0c4d-408d-9c05-4db9b7ff8fc7" providerId="ADAL" clId="{709B18A8-80E6-4E96-A6C8-ACD39DBFE714}" dt="2024-04-30T20:33:15.293" v="28" actId="47"/>
        <pc:sldMkLst>
          <pc:docMk/>
          <pc:sldMk cId="3846904288" sldId="2147481197"/>
        </pc:sldMkLst>
      </pc:sldChg>
      <pc:sldChg chg="del">
        <pc:chgData name="David Vachala" userId="91433487-0c4d-408d-9c05-4db9b7ff8fc7" providerId="ADAL" clId="{709B18A8-80E6-4E96-A6C8-ACD39DBFE714}" dt="2024-04-30T20:33:06.985" v="14" actId="47"/>
        <pc:sldMkLst>
          <pc:docMk/>
          <pc:sldMk cId="3783559640" sldId="2147481198"/>
        </pc:sldMkLst>
      </pc:sldChg>
      <pc:sldChg chg="del">
        <pc:chgData name="David Vachala" userId="91433487-0c4d-408d-9c05-4db9b7ff8fc7" providerId="ADAL" clId="{709B18A8-80E6-4E96-A6C8-ACD39DBFE714}" dt="2024-04-30T20:33:07.176" v="15" actId="47"/>
        <pc:sldMkLst>
          <pc:docMk/>
          <pc:sldMk cId="1698196507" sldId="2147481199"/>
        </pc:sldMkLst>
      </pc:sldChg>
      <pc:sldChg chg="del">
        <pc:chgData name="David Vachala" userId="91433487-0c4d-408d-9c05-4db9b7ff8fc7" providerId="ADAL" clId="{709B18A8-80E6-4E96-A6C8-ACD39DBFE714}" dt="2024-04-30T20:33:07.366" v="16" actId="47"/>
        <pc:sldMkLst>
          <pc:docMk/>
          <pc:sldMk cId="1331962089" sldId="2147481200"/>
        </pc:sldMkLst>
      </pc:sldChg>
      <pc:sldChg chg="del">
        <pc:chgData name="David Vachala" userId="91433487-0c4d-408d-9c05-4db9b7ff8fc7" providerId="ADAL" clId="{709B18A8-80E6-4E96-A6C8-ACD39DBFE714}" dt="2024-04-30T20:33:09.328" v="20" actId="47"/>
        <pc:sldMkLst>
          <pc:docMk/>
          <pc:sldMk cId="2662729588" sldId="2147481201"/>
        </pc:sldMkLst>
      </pc:sldChg>
      <pc:sldChg chg="del">
        <pc:chgData name="David Vachala" userId="91433487-0c4d-408d-9c05-4db9b7ff8fc7" providerId="ADAL" clId="{709B18A8-80E6-4E96-A6C8-ACD39DBFE714}" dt="2024-04-30T20:33:13.020" v="23" actId="47"/>
        <pc:sldMkLst>
          <pc:docMk/>
          <pc:sldMk cId="1882776218" sldId="2147481202"/>
        </pc:sldMkLst>
      </pc:sldChg>
      <pc:sldChg chg="del">
        <pc:chgData name="David Vachala" userId="91433487-0c4d-408d-9c05-4db9b7ff8fc7" providerId="ADAL" clId="{709B18A8-80E6-4E96-A6C8-ACD39DBFE714}" dt="2024-04-30T20:33:13.200" v="24" actId="47"/>
        <pc:sldMkLst>
          <pc:docMk/>
          <pc:sldMk cId="2188586832" sldId="2147481203"/>
        </pc:sldMkLst>
      </pc:sldChg>
      <pc:sldChg chg="del">
        <pc:chgData name="David Vachala" userId="91433487-0c4d-408d-9c05-4db9b7ff8fc7" providerId="ADAL" clId="{709B18A8-80E6-4E96-A6C8-ACD39DBFE714}" dt="2024-04-30T20:33:13.422" v="25" actId="47"/>
        <pc:sldMkLst>
          <pc:docMk/>
          <pc:sldMk cId="1680041391" sldId="2147481204"/>
        </pc:sldMkLst>
      </pc:sldChg>
      <pc:sldChg chg="del">
        <pc:chgData name="David Vachala" userId="91433487-0c4d-408d-9c05-4db9b7ff8fc7" providerId="ADAL" clId="{709B18A8-80E6-4E96-A6C8-ACD39DBFE714}" dt="2024-04-30T20:33:13.642" v="26" actId="47"/>
        <pc:sldMkLst>
          <pc:docMk/>
          <pc:sldMk cId="2309318632" sldId="2147481205"/>
        </pc:sldMkLst>
      </pc:sldChg>
      <pc:sldChg chg="del">
        <pc:chgData name="David Vachala" userId="91433487-0c4d-408d-9c05-4db9b7ff8fc7" providerId="ADAL" clId="{709B18A8-80E6-4E96-A6C8-ACD39DBFE714}" dt="2024-04-30T20:33:15.575" v="29" actId="47"/>
        <pc:sldMkLst>
          <pc:docMk/>
          <pc:sldMk cId="4247859210" sldId="2147481206"/>
        </pc:sldMkLst>
      </pc:sldChg>
      <pc:sldChg chg="del">
        <pc:chgData name="David Vachala" userId="91433487-0c4d-408d-9c05-4db9b7ff8fc7" providerId="ADAL" clId="{709B18A8-80E6-4E96-A6C8-ACD39DBFE714}" dt="2024-04-30T20:33:16.364" v="31" actId="47"/>
        <pc:sldMkLst>
          <pc:docMk/>
          <pc:sldMk cId="1948952389" sldId="2147481207"/>
        </pc:sldMkLst>
      </pc:sldChg>
      <pc:sldChg chg="del">
        <pc:chgData name="David Vachala" userId="91433487-0c4d-408d-9c05-4db9b7ff8fc7" providerId="ADAL" clId="{709B18A8-80E6-4E96-A6C8-ACD39DBFE714}" dt="2024-04-30T20:33:23.757" v="39" actId="47"/>
        <pc:sldMkLst>
          <pc:docMk/>
          <pc:sldMk cId="505229821" sldId="2147481208"/>
        </pc:sldMkLst>
      </pc:sldChg>
      <pc:sldChg chg="del">
        <pc:chgData name="David Vachala" userId="91433487-0c4d-408d-9c05-4db9b7ff8fc7" providerId="ADAL" clId="{709B18A8-80E6-4E96-A6C8-ACD39DBFE714}" dt="2024-04-30T20:33:26.378" v="46" actId="47"/>
        <pc:sldMkLst>
          <pc:docMk/>
          <pc:sldMk cId="3161466547" sldId="2147481209"/>
        </pc:sldMkLst>
      </pc:sldChg>
      <pc:sldChg chg="del">
        <pc:chgData name="David Vachala" userId="91433487-0c4d-408d-9c05-4db9b7ff8fc7" providerId="ADAL" clId="{709B18A8-80E6-4E96-A6C8-ACD39DBFE714}" dt="2024-04-30T20:33:24.978" v="43" actId="47"/>
        <pc:sldMkLst>
          <pc:docMk/>
          <pc:sldMk cId="419139086" sldId="2147481210"/>
        </pc:sldMkLst>
      </pc:sldChg>
      <pc:sldChg chg="del">
        <pc:chgData name="David Vachala" userId="91433487-0c4d-408d-9c05-4db9b7ff8fc7" providerId="ADAL" clId="{709B18A8-80E6-4E96-A6C8-ACD39DBFE714}" dt="2024-04-30T20:33:25.461" v="44" actId="47"/>
        <pc:sldMkLst>
          <pc:docMk/>
          <pc:sldMk cId="1685391776" sldId="2147481211"/>
        </pc:sldMkLst>
      </pc:sldChg>
      <pc:sldChg chg="del">
        <pc:chgData name="David Vachala" userId="91433487-0c4d-408d-9c05-4db9b7ff8fc7" providerId="ADAL" clId="{709B18A8-80E6-4E96-A6C8-ACD39DBFE714}" dt="2024-04-30T20:33:27.270" v="48" actId="47"/>
        <pc:sldMkLst>
          <pc:docMk/>
          <pc:sldMk cId="421975664" sldId="2147481213"/>
        </pc:sldMkLst>
      </pc:sldChg>
      <pc:sldChg chg="del">
        <pc:chgData name="David Vachala" userId="91433487-0c4d-408d-9c05-4db9b7ff8fc7" providerId="ADAL" clId="{709B18A8-80E6-4E96-A6C8-ACD39DBFE714}" dt="2024-04-30T20:33:26.860" v="47" actId="47"/>
        <pc:sldMkLst>
          <pc:docMk/>
          <pc:sldMk cId="3304324951" sldId="2147481214"/>
        </pc:sldMkLst>
      </pc:sldChg>
      <pc:sldChg chg="del">
        <pc:chgData name="David Vachala" userId="91433487-0c4d-408d-9c05-4db9b7ff8fc7" providerId="ADAL" clId="{709B18A8-80E6-4E96-A6C8-ACD39DBFE714}" dt="2024-04-30T20:33:27.711" v="49" actId="47"/>
        <pc:sldMkLst>
          <pc:docMk/>
          <pc:sldMk cId="954331506" sldId="2147481215"/>
        </pc:sldMkLst>
      </pc:sldChg>
      <pc:sldChg chg="del">
        <pc:chgData name="David Vachala" userId="91433487-0c4d-408d-9c05-4db9b7ff8fc7" providerId="ADAL" clId="{709B18A8-80E6-4E96-A6C8-ACD39DBFE714}" dt="2024-04-30T20:33:23.944" v="40" actId="47"/>
        <pc:sldMkLst>
          <pc:docMk/>
          <pc:sldMk cId="3474475959" sldId="2147481216"/>
        </pc:sldMkLst>
      </pc:sldChg>
      <pc:sldChg chg="del">
        <pc:chgData name="David Vachala" userId="91433487-0c4d-408d-9c05-4db9b7ff8fc7" providerId="ADAL" clId="{709B18A8-80E6-4E96-A6C8-ACD39DBFE714}" dt="2024-04-30T20:33:24.124" v="41" actId="47"/>
        <pc:sldMkLst>
          <pc:docMk/>
          <pc:sldMk cId="51217903" sldId="2147481217"/>
        </pc:sldMkLst>
      </pc:sldChg>
      <pc:sldChg chg="del">
        <pc:chgData name="David Vachala" userId="91433487-0c4d-408d-9c05-4db9b7ff8fc7" providerId="ADAL" clId="{709B18A8-80E6-4E96-A6C8-ACD39DBFE714}" dt="2024-04-30T20:33:24.693" v="42" actId="47"/>
        <pc:sldMkLst>
          <pc:docMk/>
          <pc:sldMk cId="21182256" sldId="2147481218"/>
        </pc:sldMkLst>
      </pc:sldChg>
      <pc:sldChg chg="del">
        <pc:chgData name="David Vachala" userId="91433487-0c4d-408d-9c05-4db9b7ff8fc7" providerId="ADAL" clId="{709B18A8-80E6-4E96-A6C8-ACD39DBFE714}" dt="2024-04-30T20:33:26.042" v="45" actId="47"/>
        <pc:sldMkLst>
          <pc:docMk/>
          <pc:sldMk cId="3500661332" sldId="2147481219"/>
        </pc:sldMkLst>
      </pc:sldChg>
      <pc:sldChg chg="del">
        <pc:chgData name="David Vachala" userId="91433487-0c4d-408d-9c05-4db9b7ff8fc7" providerId="ADAL" clId="{709B18A8-80E6-4E96-A6C8-ACD39DBFE714}" dt="2024-04-30T20:33:21.954" v="34" actId="47"/>
        <pc:sldMkLst>
          <pc:docMk/>
          <pc:sldMk cId="568001810" sldId="2147481220"/>
        </pc:sldMkLst>
      </pc:sldChg>
      <pc:sldChg chg="del">
        <pc:chgData name="David Vachala" userId="91433487-0c4d-408d-9c05-4db9b7ff8fc7" providerId="ADAL" clId="{709B18A8-80E6-4E96-A6C8-ACD39DBFE714}" dt="2024-04-30T20:33:22.146" v="35" actId="47"/>
        <pc:sldMkLst>
          <pc:docMk/>
          <pc:sldMk cId="812485087" sldId="2147481221"/>
        </pc:sldMkLst>
      </pc:sldChg>
      <pc:sldChg chg="del">
        <pc:chgData name="David Vachala" userId="91433487-0c4d-408d-9c05-4db9b7ff8fc7" providerId="ADAL" clId="{709B18A8-80E6-4E96-A6C8-ACD39DBFE714}" dt="2024-04-30T20:33:22.385" v="36" actId="47"/>
        <pc:sldMkLst>
          <pc:docMk/>
          <pc:sldMk cId="1402177130" sldId="2147481222"/>
        </pc:sldMkLst>
      </pc:sldChg>
      <pc:sldChg chg="new del">
        <pc:chgData name="David Vachala" userId="91433487-0c4d-408d-9c05-4db9b7ff8fc7" providerId="ADAL" clId="{709B18A8-80E6-4E96-A6C8-ACD39DBFE714}" dt="2024-05-29T07:03:10.568" v="737" actId="47"/>
        <pc:sldMkLst>
          <pc:docMk/>
          <pc:sldMk cId="3442065404" sldId="2147481223"/>
        </pc:sldMkLst>
      </pc:sldChg>
      <pc:sldChg chg="new del">
        <pc:chgData name="David Vachala" userId="91433487-0c4d-408d-9c05-4db9b7ff8fc7" providerId="ADAL" clId="{709B18A8-80E6-4E96-A6C8-ACD39DBFE714}" dt="2024-05-29T10:55:23.501" v="941" actId="47"/>
        <pc:sldMkLst>
          <pc:docMk/>
          <pc:sldMk cId="2880877723" sldId="2147481224"/>
        </pc:sldMkLst>
      </pc:sldChg>
      <pc:sldChg chg="addSp modSp new mod">
        <pc:chgData name="David Vachala" userId="91433487-0c4d-408d-9c05-4db9b7ff8fc7" providerId="ADAL" clId="{709B18A8-80E6-4E96-A6C8-ACD39DBFE714}" dt="2024-05-27T09:42:50.717" v="217" actId="27636"/>
        <pc:sldMkLst>
          <pc:docMk/>
          <pc:sldMk cId="1966369927" sldId="2147481225"/>
        </pc:sldMkLst>
        <pc:spChg chg="mod">
          <ac:chgData name="David Vachala" userId="91433487-0c4d-408d-9c05-4db9b7ff8fc7" providerId="ADAL" clId="{709B18A8-80E6-4E96-A6C8-ACD39DBFE714}" dt="2024-05-27T09:42:50.717" v="217" actId="27636"/>
          <ac:spMkLst>
            <pc:docMk/>
            <pc:sldMk cId="1966369927" sldId="2147481225"/>
            <ac:spMk id="2" creationId="{1705728E-30DE-8AB7-4932-977E70A6556E}"/>
          </ac:spMkLst>
        </pc:spChg>
        <pc:spChg chg="mod">
          <ac:chgData name="David Vachala" userId="91433487-0c4d-408d-9c05-4db9b7ff8fc7" providerId="ADAL" clId="{709B18A8-80E6-4E96-A6C8-ACD39DBFE714}" dt="2024-05-27T09:42:27.275" v="215" actId="27636"/>
          <ac:spMkLst>
            <pc:docMk/>
            <pc:sldMk cId="1966369927" sldId="2147481225"/>
            <ac:spMk id="3" creationId="{7AA14908-813C-7622-EB1C-D9A29615AC48}"/>
          </ac:spMkLst>
        </pc:spChg>
        <pc:spChg chg="add mod">
          <ac:chgData name="David Vachala" userId="91433487-0c4d-408d-9c05-4db9b7ff8fc7" providerId="ADAL" clId="{709B18A8-80E6-4E96-A6C8-ACD39DBFE714}" dt="2024-05-27T09:39:41.687" v="211" actId="1076"/>
          <ac:spMkLst>
            <pc:docMk/>
            <pc:sldMk cId="1966369927" sldId="2147481225"/>
            <ac:spMk id="6" creationId="{EFC6FC05-74A4-8F0B-4956-0E54B8B9D1B2}"/>
          </ac:spMkLst>
        </pc:spChg>
        <pc:picChg chg="add mod">
          <ac:chgData name="David Vachala" userId="91433487-0c4d-408d-9c05-4db9b7ff8fc7" providerId="ADAL" clId="{709B18A8-80E6-4E96-A6C8-ACD39DBFE714}" dt="2024-05-27T09:39:17.296" v="208" actId="1076"/>
          <ac:picMkLst>
            <pc:docMk/>
            <pc:sldMk cId="1966369927" sldId="2147481225"/>
            <ac:picMk id="1026" creationId="{8608AA26-B953-130D-E1E1-D885CA0EE07B}"/>
          </ac:picMkLst>
        </pc:picChg>
      </pc:sldChg>
      <pc:sldChg chg="addSp modSp new mod">
        <pc:chgData name="David Vachala" userId="91433487-0c4d-408d-9c05-4db9b7ff8fc7" providerId="ADAL" clId="{709B18A8-80E6-4E96-A6C8-ACD39DBFE714}" dt="2024-05-27T09:45:06.354" v="266" actId="20577"/>
        <pc:sldMkLst>
          <pc:docMk/>
          <pc:sldMk cId="1757570859" sldId="2147481226"/>
        </pc:sldMkLst>
        <pc:spChg chg="mod">
          <ac:chgData name="David Vachala" userId="91433487-0c4d-408d-9c05-4db9b7ff8fc7" providerId="ADAL" clId="{709B18A8-80E6-4E96-A6C8-ACD39DBFE714}" dt="2024-05-27T09:45:06.354" v="266" actId="20577"/>
          <ac:spMkLst>
            <pc:docMk/>
            <pc:sldMk cId="1757570859" sldId="2147481226"/>
            <ac:spMk id="2" creationId="{DA780F8A-F556-81DC-733C-9E33BB5130BB}"/>
          </ac:spMkLst>
        </pc:spChg>
        <pc:spChg chg="mod">
          <ac:chgData name="David Vachala" userId="91433487-0c4d-408d-9c05-4db9b7ff8fc7" providerId="ADAL" clId="{709B18A8-80E6-4E96-A6C8-ACD39DBFE714}" dt="2024-05-27T09:44:37.090" v="230" actId="27636"/>
          <ac:spMkLst>
            <pc:docMk/>
            <pc:sldMk cId="1757570859" sldId="2147481226"/>
            <ac:spMk id="3" creationId="{84A63D25-ED85-0388-C3E5-343FEB2F47A5}"/>
          </ac:spMkLst>
        </pc:spChg>
        <pc:spChg chg="add mod">
          <ac:chgData name="David Vachala" userId="91433487-0c4d-408d-9c05-4db9b7ff8fc7" providerId="ADAL" clId="{709B18A8-80E6-4E96-A6C8-ACD39DBFE714}" dt="2024-05-27T09:43:58.619" v="228" actId="1076"/>
          <ac:spMkLst>
            <pc:docMk/>
            <pc:sldMk cId="1757570859" sldId="2147481226"/>
            <ac:spMk id="6" creationId="{6CC7BCB9-4615-9160-04E4-752D58608C92}"/>
          </ac:spMkLst>
        </pc:spChg>
        <pc:picChg chg="add mod">
          <ac:chgData name="David Vachala" userId="91433487-0c4d-408d-9c05-4db9b7ff8fc7" providerId="ADAL" clId="{709B18A8-80E6-4E96-A6C8-ACD39DBFE714}" dt="2024-05-27T09:43:52.681" v="225" actId="14100"/>
          <ac:picMkLst>
            <pc:docMk/>
            <pc:sldMk cId="1757570859" sldId="2147481226"/>
            <ac:picMk id="2050" creationId="{DA0A4047-9F03-248D-0153-814F67BB47DA}"/>
          </ac:picMkLst>
        </pc:picChg>
      </pc:sldChg>
      <pc:sldChg chg="new del">
        <pc:chgData name="David Vachala" userId="91433487-0c4d-408d-9c05-4db9b7ff8fc7" providerId="ADAL" clId="{709B18A8-80E6-4E96-A6C8-ACD39DBFE714}" dt="2024-05-27T09:45:11.623" v="268" actId="680"/>
        <pc:sldMkLst>
          <pc:docMk/>
          <pc:sldMk cId="365606549" sldId="2147481227"/>
        </pc:sldMkLst>
      </pc:sldChg>
      <pc:sldChg chg="addSp modSp new mod ord">
        <pc:chgData name="David Vachala" userId="91433487-0c4d-408d-9c05-4db9b7ff8fc7" providerId="ADAL" clId="{709B18A8-80E6-4E96-A6C8-ACD39DBFE714}" dt="2024-05-29T11:34:26.228" v="942" actId="20577"/>
        <pc:sldMkLst>
          <pc:docMk/>
          <pc:sldMk cId="2813185474" sldId="2147481227"/>
        </pc:sldMkLst>
        <pc:spChg chg="mod">
          <ac:chgData name="David Vachala" userId="91433487-0c4d-408d-9c05-4db9b7ff8fc7" providerId="ADAL" clId="{709B18A8-80E6-4E96-A6C8-ACD39DBFE714}" dt="2024-05-29T06:35:26.066" v="491" actId="27636"/>
          <ac:spMkLst>
            <pc:docMk/>
            <pc:sldMk cId="2813185474" sldId="2147481227"/>
            <ac:spMk id="2" creationId="{F5AEDFF2-A337-1A9F-5833-140698EC8C5A}"/>
          </ac:spMkLst>
        </pc:spChg>
        <pc:spChg chg="mod">
          <ac:chgData name="David Vachala" userId="91433487-0c4d-408d-9c05-4db9b7ff8fc7" providerId="ADAL" clId="{709B18A8-80E6-4E96-A6C8-ACD39DBFE714}" dt="2024-05-29T11:34:26.228" v="942" actId="20577"/>
          <ac:spMkLst>
            <pc:docMk/>
            <pc:sldMk cId="2813185474" sldId="2147481227"/>
            <ac:spMk id="3" creationId="{8A061FC5-A023-CD54-7BAD-E19246FABB1F}"/>
          </ac:spMkLst>
        </pc:spChg>
        <pc:picChg chg="add mod">
          <ac:chgData name="David Vachala" userId="91433487-0c4d-408d-9c05-4db9b7ff8fc7" providerId="ADAL" clId="{709B18A8-80E6-4E96-A6C8-ACD39DBFE714}" dt="2024-05-29T06:44:05.419" v="523" actId="1076"/>
          <ac:picMkLst>
            <pc:docMk/>
            <pc:sldMk cId="2813185474" sldId="2147481227"/>
            <ac:picMk id="7170" creationId="{F227B59C-D71A-6486-DE25-192A3B656EBE}"/>
          </ac:picMkLst>
        </pc:picChg>
      </pc:sldChg>
      <pc:sldChg chg="addSp modSp add mod">
        <pc:chgData name="David Vachala" userId="91433487-0c4d-408d-9c05-4db9b7ff8fc7" providerId="ADAL" clId="{709B18A8-80E6-4E96-A6C8-ACD39DBFE714}" dt="2024-05-27T09:47:31.014" v="337" actId="1076"/>
        <pc:sldMkLst>
          <pc:docMk/>
          <pc:sldMk cId="4246350269" sldId="2147481228"/>
        </pc:sldMkLst>
        <pc:spChg chg="mod">
          <ac:chgData name="David Vachala" userId="91433487-0c4d-408d-9c05-4db9b7ff8fc7" providerId="ADAL" clId="{709B18A8-80E6-4E96-A6C8-ACD39DBFE714}" dt="2024-05-27T09:46:41.646" v="288" actId="27636"/>
          <ac:spMkLst>
            <pc:docMk/>
            <pc:sldMk cId="4246350269" sldId="2147481228"/>
            <ac:spMk id="2" creationId="{F5AEDFF2-A337-1A9F-5833-140698EC8C5A}"/>
          </ac:spMkLst>
        </pc:spChg>
        <pc:spChg chg="mod">
          <ac:chgData name="David Vachala" userId="91433487-0c4d-408d-9c05-4db9b7ff8fc7" providerId="ADAL" clId="{709B18A8-80E6-4E96-A6C8-ACD39DBFE714}" dt="2024-05-27T09:47:27.258" v="336" actId="20577"/>
          <ac:spMkLst>
            <pc:docMk/>
            <pc:sldMk cId="4246350269" sldId="2147481228"/>
            <ac:spMk id="3" creationId="{8A061FC5-A023-CD54-7BAD-E19246FABB1F}"/>
          </ac:spMkLst>
        </pc:spChg>
        <pc:spChg chg="add mod">
          <ac:chgData name="David Vachala" userId="91433487-0c4d-408d-9c05-4db9b7ff8fc7" providerId="ADAL" clId="{709B18A8-80E6-4E96-A6C8-ACD39DBFE714}" dt="2024-05-27T09:47:31.014" v="337" actId="1076"/>
          <ac:spMkLst>
            <pc:docMk/>
            <pc:sldMk cId="4246350269" sldId="2147481228"/>
            <ac:spMk id="6" creationId="{5482FF3B-9608-D0F3-A6BD-86AD917C1F3B}"/>
          </ac:spMkLst>
        </pc:spChg>
        <pc:picChg chg="add mod">
          <ac:chgData name="David Vachala" userId="91433487-0c4d-408d-9c05-4db9b7ff8fc7" providerId="ADAL" clId="{709B18A8-80E6-4E96-A6C8-ACD39DBFE714}" dt="2024-05-27T09:47:03.892" v="292" actId="14100"/>
          <ac:picMkLst>
            <pc:docMk/>
            <pc:sldMk cId="4246350269" sldId="2147481228"/>
            <ac:picMk id="3074" creationId="{5985C5C7-D24A-FCDF-6952-2053B242696D}"/>
          </ac:picMkLst>
        </pc:picChg>
      </pc:sldChg>
      <pc:sldChg chg="addSp modSp add mod">
        <pc:chgData name="David Vachala" userId="91433487-0c4d-408d-9c05-4db9b7ff8fc7" providerId="ADAL" clId="{709B18A8-80E6-4E96-A6C8-ACD39DBFE714}" dt="2024-05-27T09:52:15.629" v="463" actId="20577"/>
        <pc:sldMkLst>
          <pc:docMk/>
          <pc:sldMk cId="1492131502" sldId="2147481229"/>
        </pc:sldMkLst>
        <pc:spChg chg="mod">
          <ac:chgData name="David Vachala" userId="91433487-0c4d-408d-9c05-4db9b7ff8fc7" providerId="ADAL" clId="{709B18A8-80E6-4E96-A6C8-ACD39DBFE714}" dt="2024-05-27T09:52:15.629" v="463" actId="20577"/>
          <ac:spMkLst>
            <pc:docMk/>
            <pc:sldMk cId="1492131502" sldId="2147481229"/>
            <ac:spMk id="2" creationId="{F5AEDFF2-A337-1A9F-5833-140698EC8C5A}"/>
          </ac:spMkLst>
        </pc:spChg>
        <pc:spChg chg="mod">
          <ac:chgData name="David Vachala" userId="91433487-0c4d-408d-9c05-4db9b7ff8fc7" providerId="ADAL" clId="{709B18A8-80E6-4E96-A6C8-ACD39DBFE714}" dt="2024-05-27T09:51:59.885" v="440" actId="20577"/>
          <ac:spMkLst>
            <pc:docMk/>
            <pc:sldMk cId="1492131502" sldId="2147481229"/>
            <ac:spMk id="3" creationId="{8A061FC5-A023-CD54-7BAD-E19246FABB1F}"/>
          </ac:spMkLst>
        </pc:spChg>
        <pc:picChg chg="add mod">
          <ac:chgData name="David Vachala" userId="91433487-0c4d-408d-9c05-4db9b7ff8fc7" providerId="ADAL" clId="{709B18A8-80E6-4E96-A6C8-ACD39DBFE714}" dt="2024-05-27T09:48:58.443" v="344" actId="1076"/>
          <ac:picMkLst>
            <pc:docMk/>
            <pc:sldMk cId="1492131502" sldId="2147481229"/>
            <ac:picMk id="4098" creationId="{2040BDED-75FF-8AA9-4499-8042FAAB27CB}"/>
          </ac:picMkLst>
        </pc:picChg>
        <pc:picChg chg="add mod">
          <ac:chgData name="David Vachala" userId="91433487-0c4d-408d-9c05-4db9b7ff8fc7" providerId="ADAL" clId="{709B18A8-80E6-4E96-A6C8-ACD39DBFE714}" dt="2024-05-27T09:49:06.774" v="350" actId="1076"/>
          <ac:picMkLst>
            <pc:docMk/>
            <pc:sldMk cId="1492131502" sldId="2147481229"/>
            <ac:picMk id="4100" creationId="{7C7268DD-D497-CDBB-BE04-491BC4B70747}"/>
          </ac:picMkLst>
        </pc:picChg>
      </pc:sldChg>
      <pc:sldChg chg="addSp modSp add mod">
        <pc:chgData name="David Vachala" userId="91433487-0c4d-408d-9c05-4db9b7ff8fc7" providerId="ADAL" clId="{709B18A8-80E6-4E96-A6C8-ACD39DBFE714}" dt="2024-05-27T10:01:04.566" v="486" actId="27636"/>
        <pc:sldMkLst>
          <pc:docMk/>
          <pc:sldMk cId="2285086783" sldId="2147481230"/>
        </pc:sldMkLst>
        <pc:spChg chg="mod">
          <ac:chgData name="David Vachala" userId="91433487-0c4d-408d-9c05-4db9b7ff8fc7" providerId="ADAL" clId="{709B18A8-80E6-4E96-A6C8-ACD39DBFE714}" dt="2024-05-27T09:59:45.918" v="472" actId="27636"/>
          <ac:spMkLst>
            <pc:docMk/>
            <pc:sldMk cId="2285086783" sldId="2147481230"/>
            <ac:spMk id="2" creationId="{F5AEDFF2-A337-1A9F-5833-140698EC8C5A}"/>
          </ac:spMkLst>
        </pc:spChg>
        <pc:spChg chg="mod">
          <ac:chgData name="David Vachala" userId="91433487-0c4d-408d-9c05-4db9b7ff8fc7" providerId="ADAL" clId="{709B18A8-80E6-4E96-A6C8-ACD39DBFE714}" dt="2024-05-27T10:01:04.566" v="486" actId="27636"/>
          <ac:spMkLst>
            <pc:docMk/>
            <pc:sldMk cId="2285086783" sldId="2147481230"/>
            <ac:spMk id="3" creationId="{8A061FC5-A023-CD54-7BAD-E19246FABB1F}"/>
          </ac:spMkLst>
        </pc:spChg>
        <pc:picChg chg="add mod">
          <ac:chgData name="David Vachala" userId="91433487-0c4d-408d-9c05-4db9b7ff8fc7" providerId="ADAL" clId="{709B18A8-80E6-4E96-A6C8-ACD39DBFE714}" dt="2024-05-27T09:59:13.757" v="466" actId="1076"/>
          <ac:picMkLst>
            <pc:docMk/>
            <pc:sldMk cId="2285086783" sldId="2147481230"/>
            <ac:picMk id="5122" creationId="{B16F76F9-C08F-8779-16FD-63884AF248E2}"/>
          </ac:picMkLst>
        </pc:picChg>
      </pc:sldChg>
      <pc:sldChg chg="addSp delSp modSp new mod">
        <pc:chgData name="David Vachala" userId="91433487-0c4d-408d-9c05-4db9b7ff8fc7" providerId="ADAL" clId="{709B18A8-80E6-4E96-A6C8-ACD39DBFE714}" dt="2024-05-29T06:43:25.718" v="519" actId="27636"/>
        <pc:sldMkLst>
          <pc:docMk/>
          <pc:sldMk cId="3652679005" sldId="2147481231"/>
        </pc:sldMkLst>
        <pc:spChg chg="mod">
          <ac:chgData name="David Vachala" userId="91433487-0c4d-408d-9c05-4db9b7ff8fc7" providerId="ADAL" clId="{709B18A8-80E6-4E96-A6C8-ACD39DBFE714}" dt="2024-05-29T06:42:27.381" v="497" actId="27636"/>
          <ac:spMkLst>
            <pc:docMk/>
            <pc:sldMk cId="3652679005" sldId="2147481231"/>
            <ac:spMk id="2" creationId="{A128C5AD-E6ED-E214-F5DA-9B7D69955B01}"/>
          </ac:spMkLst>
        </pc:spChg>
        <pc:spChg chg="add del mod">
          <ac:chgData name="David Vachala" userId="91433487-0c4d-408d-9c05-4db9b7ff8fc7" providerId="ADAL" clId="{709B18A8-80E6-4E96-A6C8-ACD39DBFE714}" dt="2024-05-29T06:43:25.718" v="519" actId="27636"/>
          <ac:spMkLst>
            <pc:docMk/>
            <pc:sldMk cId="3652679005" sldId="2147481231"/>
            <ac:spMk id="3" creationId="{01243885-D0E4-FF49-179C-823023A66C4E}"/>
          </ac:spMkLst>
        </pc:spChg>
        <pc:picChg chg="add mod">
          <ac:chgData name="David Vachala" userId="91433487-0c4d-408d-9c05-4db9b7ff8fc7" providerId="ADAL" clId="{709B18A8-80E6-4E96-A6C8-ACD39DBFE714}" dt="2024-05-29T06:42:41.427" v="502"/>
          <ac:picMkLst>
            <pc:docMk/>
            <pc:sldMk cId="3652679005" sldId="2147481231"/>
            <ac:picMk id="6146" creationId="{B60594CB-7F5B-72A1-7C53-4CBD8E79C872}"/>
          </ac:picMkLst>
        </pc:picChg>
        <pc:picChg chg="add mod">
          <ac:chgData name="David Vachala" userId="91433487-0c4d-408d-9c05-4db9b7ff8fc7" providerId="ADAL" clId="{709B18A8-80E6-4E96-A6C8-ACD39DBFE714}" dt="2024-05-29T06:42:49.744" v="506" actId="1076"/>
          <ac:picMkLst>
            <pc:docMk/>
            <pc:sldMk cId="3652679005" sldId="2147481231"/>
            <ac:picMk id="6148" creationId="{E35E54AF-6157-7EC0-AA8D-F4313558415B}"/>
          </ac:picMkLst>
        </pc:picChg>
      </pc:sldChg>
      <pc:sldChg chg="addSp modSp new mod">
        <pc:chgData name="David Vachala" userId="91433487-0c4d-408d-9c05-4db9b7ff8fc7" providerId="ADAL" clId="{709B18A8-80E6-4E96-A6C8-ACD39DBFE714}" dt="2024-05-29T06:49:40.395" v="577" actId="20577"/>
        <pc:sldMkLst>
          <pc:docMk/>
          <pc:sldMk cId="3072259543" sldId="2147481232"/>
        </pc:sldMkLst>
        <pc:spChg chg="mod">
          <ac:chgData name="David Vachala" userId="91433487-0c4d-408d-9c05-4db9b7ff8fc7" providerId="ADAL" clId="{709B18A8-80E6-4E96-A6C8-ACD39DBFE714}" dt="2024-05-29T06:46:46.801" v="570" actId="20577"/>
          <ac:spMkLst>
            <pc:docMk/>
            <pc:sldMk cId="3072259543" sldId="2147481232"/>
            <ac:spMk id="2" creationId="{2EA622D1-B362-A4A1-22B9-E7D64CCA5E9B}"/>
          </ac:spMkLst>
        </pc:spChg>
        <pc:spChg chg="mod">
          <ac:chgData name="David Vachala" userId="91433487-0c4d-408d-9c05-4db9b7ff8fc7" providerId="ADAL" clId="{709B18A8-80E6-4E96-A6C8-ACD39DBFE714}" dt="2024-05-29T06:49:40.395" v="577" actId="20577"/>
          <ac:spMkLst>
            <pc:docMk/>
            <pc:sldMk cId="3072259543" sldId="2147481232"/>
            <ac:spMk id="3" creationId="{F6596D80-E19D-3B29-755B-BA220908855F}"/>
          </ac:spMkLst>
        </pc:spChg>
        <pc:picChg chg="add mod">
          <ac:chgData name="David Vachala" userId="91433487-0c4d-408d-9c05-4db9b7ff8fc7" providerId="ADAL" clId="{709B18A8-80E6-4E96-A6C8-ACD39DBFE714}" dt="2024-05-29T06:48:55.753" v="574" actId="1076"/>
          <ac:picMkLst>
            <pc:docMk/>
            <pc:sldMk cId="3072259543" sldId="2147481232"/>
            <ac:picMk id="6" creationId="{29C7C48D-79F3-6D47-1161-4554F0E25B76}"/>
          </ac:picMkLst>
        </pc:picChg>
      </pc:sldChg>
      <pc:sldChg chg="addSp modSp new mod">
        <pc:chgData name="David Vachala" userId="91433487-0c4d-408d-9c05-4db9b7ff8fc7" providerId="ADAL" clId="{709B18A8-80E6-4E96-A6C8-ACD39DBFE714}" dt="2024-05-29T06:52:49.766" v="649" actId="20577"/>
        <pc:sldMkLst>
          <pc:docMk/>
          <pc:sldMk cId="2272730790" sldId="2147481233"/>
        </pc:sldMkLst>
        <pc:spChg chg="mod">
          <ac:chgData name="David Vachala" userId="91433487-0c4d-408d-9c05-4db9b7ff8fc7" providerId="ADAL" clId="{709B18A8-80E6-4E96-A6C8-ACD39DBFE714}" dt="2024-05-29T06:51:36.757" v="632" actId="20577"/>
          <ac:spMkLst>
            <pc:docMk/>
            <pc:sldMk cId="2272730790" sldId="2147481233"/>
            <ac:spMk id="2" creationId="{0AF0AD4D-8D60-1E4A-2F74-8E2B13B48611}"/>
          </ac:spMkLst>
        </pc:spChg>
        <pc:spChg chg="mod">
          <ac:chgData name="David Vachala" userId="91433487-0c4d-408d-9c05-4db9b7ff8fc7" providerId="ADAL" clId="{709B18A8-80E6-4E96-A6C8-ACD39DBFE714}" dt="2024-05-29T06:52:49.766" v="649" actId="20577"/>
          <ac:spMkLst>
            <pc:docMk/>
            <pc:sldMk cId="2272730790" sldId="2147481233"/>
            <ac:spMk id="3" creationId="{A100F13A-2CB4-A592-E08C-ACB3B1569410}"/>
          </ac:spMkLst>
        </pc:spChg>
        <pc:picChg chg="add mod">
          <ac:chgData name="David Vachala" userId="91433487-0c4d-408d-9c05-4db9b7ff8fc7" providerId="ADAL" clId="{709B18A8-80E6-4E96-A6C8-ACD39DBFE714}" dt="2024-05-29T06:51:19.584" v="582" actId="1076"/>
          <ac:picMkLst>
            <pc:docMk/>
            <pc:sldMk cId="2272730790" sldId="2147481233"/>
            <ac:picMk id="6" creationId="{B16215B6-8D48-0299-6466-7D263D84E0AC}"/>
          </ac:picMkLst>
        </pc:picChg>
      </pc:sldChg>
      <pc:sldChg chg="addSp modSp new mod">
        <pc:chgData name="David Vachala" userId="91433487-0c4d-408d-9c05-4db9b7ff8fc7" providerId="ADAL" clId="{709B18A8-80E6-4E96-A6C8-ACD39DBFE714}" dt="2024-05-29T06:54:59.461" v="665" actId="20577"/>
        <pc:sldMkLst>
          <pc:docMk/>
          <pc:sldMk cId="1434020325" sldId="2147481234"/>
        </pc:sldMkLst>
        <pc:spChg chg="mod">
          <ac:chgData name="David Vachala" userId="91433487-0c4d-408d-9c05-4db9b7ff8fc7" providerId="ADAL" clId="{709B18A8-80E6-4E96-A6C8-ACD39DBFE714}" dt="2024-05-29T06:54:33.972" v="660" actId="27636"/>
          <ac:spMkLst>
            <pc:docMk/>
            <pc:sldMk cId="1434020325" sldId="2147481234"/>
            <ac:spMk id="2" creationId="{0793DFF6-F495-0BEF-5A75-B4C9F642AB11}"/>
          </ac:spMkLst>
        </pc:spChg>
        <pc:spChg chg="mod">
          <ac:chgData name="David Vachala" userId="91433487-0c4d-408d-9c05-4db9b7ff8fc7" providerId="ADAL" clId="{709B18A8-80E6-4E96-A6C8-ACD39DBFE714}" dt="2024-05-29T06:54:59.461" v="665" actId="20577"/>
          <ac:spMkLst>
            <pc:docMk/>
            <pc:sldMk cId="1434020325" sldId="2147481234"/>
            <ac:spMk id="3" creationId="{CDF5CB43-5E31-EFC5-0FA4-2D0BC5DD1976}"/>
          </ac:spMkLst>
        </pc:spChg>
        <pc:picChg chg="add mod">
          <ac:chgData name="David Vachala" userId="91433487-0c4d-408d-9c05-4db9b7ff8fc7" providerId="ADAL" clId="{709B18A8-80E6-4E96-A6C8-ACD39DBFE714}" dt="2024-05-29T06:54:10.290" v="655" actId="14100"/>
          <ac:picMkLst>
            <pc:docMk/>
            <pc:sldMk cId="1434020325" sldId="2147481234"/>
            <ac:picMk id="6" creationId="{820D254B-6880-BD27-D7E8-A2054B7A88BF}"/>
          </ac:picMkLst>
        </pc:picChg>
      </pc:sldChg>
      <pc:sldChg chg="addSp modSp new mod">
        <pc:chgData name="David Vachala" userId="91433487-0c4d-408d-9c05-4db9b7ff8fc7" providerId="ADAL" clId="{709B18A8-80E6-4E96-A6C8-ACD39DBFE714}" dt="2024-05-29T06:58:01.779" v="690" actId="20577"/>
        <pc:sldMkLst>
          <pc:docMk/>
          <pc:sldMk cId="2316072589" sldId="2147481235"/>
        </pc:sldMkLst>
        <pc:spChg chg="mod">
          <ac:chgData name="David Vachala" userId="91433487-0c4d-408d-9c05-4db9b7ff8fc7" providerId="ADAL" clId="{709B18A8-80E6-4E96-A6C8-ACD39DBFE714}" dt="2024-05-29T06:57:15.972" v="678" actId="27636"/>
          <ac:spMkLst>
            <pc:docMk/>
            <pc:sldMk cId="2316072589" sldId="2147481235"/>
            <ac:spMk id="2" creationId="{CCC7ADC7-5670-1DF4-1646-F85236F6EE63}"/>
          </ac:spMkLst>
        </pc:spChg>
        <pc:spChg chg="mod">
          <ac:chgData name="David Vachala" userId="91433487-0c4d-408d-9c05-4db9b7ff8fc7" providerId="ADAL" clId="{709B18A8-80E6-4E96-A6C8-ACD39DBFE714}" dt="2024-05-29T06:58:01.779" v="690" actId="20577"/>
          <ac:spMkLst>
            <pc:docMk/>
            <pc:sldMk cId="2316072589" sldId="2147481235"/>
            <ac:spMk id="3" creationId="{FE5BD1AD-49F5-5C9E-DD45-BD2711E74B32}"/>
          </ac:spMkLst>
        </pc:spChg>
        <pc:picChg chg="add mod">
          <ac:chgData name="David Vachala" userId="91433487-0c4d-408d-9c05-4db9b7ff8fc7" providerId="ADAL" clId="{709B18A8-80E6-4E96-A6C8-ACD39DBFE714}" dt="2024-05-29T06:56:51.780" v="672" actId="1076"/>
          <ac:picMkLst>
            <pc:docMk/>
            <pc:sldMk cId="2316072589" sldId="2147481235"/>
            <ac:picMk id="6" creationId="{8D2CB914-2950-0C14-2128-C55ECEFE0065}"/>
          </ac:picMkLst>
        </pc:picChg>
      </pc:sldChg>
      <pc:sldChg chg="addSp modSp new mod">
        <pc:chgData name="David Vachala" userId="91433487-0c4d-408d-9c05-4db9b7ff8fc7" providerId="ADAL" clId="{709B18A8-80E6-4E96-A6C8-ACD39DBFE714}" dt="2024-05-29T07:01:18.600" v="734" actId="20577"/>
        <pc:sldMkLst>
          <pc:docMk/>
          <pc:sldMk cId="611669218" sldId="2147481236"/>
        </pc:sldMkLst>
        <pc:spChg chg="mod">
          <ac:chgData name="David Vachala" userId="91433487-0c4d-408d-9c05-4db9b7ff8fc7" providerId="ADAL" clId="{709B18A8-80E6-4E96-A6C8-ACD39DBFE714}" dt="2024-05-29T07:00:34.903" v="721" actId="20577"/>
          <ac:spMkLst>
            <pc:docMk/>
            <pc:sldMk cId="611669218" sldId="2147481236"/>
            <ac:spMk id="2" creationId="{B00AB05C-D470-D267-C8CA-D5459FB95CCB}"/>
          </ac:spMkLst>
        </pc:spChg>
        <pc:spChg chg="mod">
          <ac:chgData name="David Vachala" userId="91433487-0c4d-408d-9c05-4db9b7ff8fc7" providerId="ADAL" clId="{709B18A8-80E6-4E96-A6C8-ACD39DBFE714}" dt="2024-05-29T07:01:18.600" v="734" actId="20577"/>
          <ac:spMkLst>
            <pc:docMk/>
            <pc:sldMk cId="611669218" sldId="2147481236"/>
            <ac:spMk id="3" creationId="{D6A61261-4B43-F58D-EE54-D262BBD0CD6B}"/>
          </ac:spMkLst>
        </pc:spChg>
        <pc:spChg chg="add mod">
          <ac:chgData name="David Vachala" userId="91433487-0c4d-408d-9c05-4db9b7ff8fc7" providerId="ADAL" clId="{709B18A8-80E6-4E96-A6C8-ACD39DBFE714}" dt="2024-05-29T06:59:44.214" v="695" actId="1076"/>
          <ac:spMkLst>
            <pc:docMk/>
            <pc:sldMk cId="611669218" sldId="2147481236"/>
            <ac:spMk id="6" creationId="{E7907F8A-4259-5081-B547-056F4D9E8F31}"/>
          </ac:spMkLst>
        </pc:spChg>
        <pc:picChg chg="add mod">
          <ac:chgData name="David Vachala" userId="91433487-0c4d-408d-9c05-4db9b7ff8fc7" providerId="ADAL" clId="{709B18A8-80E6-4E96-A6C8-ACD39DBFE714}" dt="2024-05-29T07:00:02.549" v="699" actId="14100"/>
          <ac:picMkLst>
            <pc:docMk/>
            <pc:sldMk cId="611669218" sldId="2147481236"/>
            <ac:picMk id="8194" creationId="{ED91615F-388F-F51C-F180-46CA6E9A4B29}"/>
          </ac:picMkLst>
        </pc:picChg>
      </pc:sldChg>
      <pc:sldChg chg="add">
        <pc:chgData name="David Vachala" userId="91433487-0c4d-408d-9c05-4db9b7ff8fc7" providerId="ADAL" clId="{709B18A8-80E6-4E96-A6C8-ACD39DBFE714}" dt="2024-05-29T07:02:57.922" v="735"/>
        <pc:sldMkLst>
          <pc:docMk/>
          <pc:sldMk cId="1744944099" sldId="2147481237"/>
        </pc:sldMkLst>
      </pc:sldChg>
      <pc:sldChg chg="addSp modSp new mod">
        <pc:chgData name="David Vachala" userId="91433487-0c4d-408d-9c05-4db9b7ff8fc7" providerId="ADAL" clId="{709B18A8-80E6-4E96-A6C8-ACD39DBFE714}" dt="2024-05-29T07:44:58.255" v="938" actId="20577"/>
        <pc:sldMkLst>
          <pc:docMk/>
          <pc:sldMk cId="2457485446" sldId="2147481238"/>
        </pc:sldMkLst>
        <pc:spChg chg="mod">
          <ac:chgData name="David Vachala" userId="91433487-0c4d-408d-9c05-4db9b7ff8fc7" providerId="ADAL" clId="{709B18A8-80E6-4E96-A6C8-ACD39DBFE714}" dt="2024-05-29T07:42:31.952" v="880" actId="20577"/>
          <ac:spMkLst>
            <pc:docMk/>
            <pc:sldMk cId="2457485446" sldId="2147481238"/>
            <ac:spMk id="2" creationId="{DF08AB89-187C-1F10-FFD3-3C187691A922}"/>
          </ac:spMkLst>
        </pc:spChg>
        <pc:spChg chg="mod">
          <ac:chgData name="David Vachala" userId="91433487-0c4d-408d-9c05-4db9b7ff8fc7" providerId="ADAL" clId="{709B18A8-80E6-4E96-A6C8-ACD39DBFE714}" dt="2024-05-29T07:44:58.255" v="938" actId="20577"/>
          <ac:spMkLst>
            <pc:docMk/>
            <pc:sldMk cId="2457485446" sldId="2147481238"/>
            <ac:spMk id="3" creationId="{92F2FCDD-371D-886B-F0B5-70ED9DED59FE}"/>
          </ac:spMkLst>
        </pc:spChg>
        <pc:picChg chg="add mod">
          <ac:chgData name="David Vachala" userId="91433487-0c4d-408d-9c05-4db9b7ff8fc7" providerId="ADAL" clId="{709B18A8-80E6-4E96-A6C8-ACD39DBFE714}" dt="2024-05-29T07:38:17.029" v="769" actId="14100"/>
          <ac:picMkLst>
            <pc:docMk/>
            <pc:sldMk cId="2457485446" sldId="2147481238"/>
            <ac:picMk id="9218" creationId="{3EF66752-5320-F9A7-B538-2B513FF97E8E}"/>
          </ac:picMkLst>
        </pc:picChg>
      </pc:sldChg>
      <pc:sldChg chg="add">
        <pc:chgData name="David Vachala" userId="91433487-0c4d-408d-9c05-4db9b7ff8fc7" providerId="ADAL" clId="{709B18A8-80E6-4E96-A6C8-ACD39DBFE714}" dt="2024-05-29T10:54:37.167" v="939"/>
        <pc:sldMkLst>
          <pc:docMk/>
          <pc:sldMk cId="706942397" sldId="2147481239"/>
        </pc:sldMkLst>
      </pc:sldChg>
      <pc:sldChg chg="add">
        <pc:chgData name="David Vachala" userId="91433487-0c4d-408d-9c05-4db9b7ff8fc7" providerId="ADAL" clId="{709B18A8-80E6-4E96-A6C8-ACD39DBFE714}" dt="2024-05-29T10:54:37.167" v="939"/>
        <pc:sldMkLst>
          <pc:docMk/>
          <pc:sldMk cId="279422392" sldId="2147481240"/>
        </pc:sldMkLst>
      </pc:sldChg>
      <pc:sldChg chg="add modNotesTx">
        <pc:chgData name="David Vachala" userId="91433487-0c4d-408d-9c05-4db9b7ff8fc7" providerId="ADAL" clId="{709B18A8-80E6-4E96-A6C8-ACD39DBFE714}" dt="2024-05-29T11:51:45.094" v="945" actId="6549"/>
        <pc:sldMkLst>
          <pc:docMk/>
          <pc:sldMk cId="2006714616" sldId="2147481241"/>
        </pc:sldMkLst>
      </pc:sldChg>
      <pc:sldChg chg="add modNotesTx">
        <pc:chgData name="David Vachala" userId="91433487-0c4d-408d-9c05-4db9b7ff8fc7" providerId="ADAL" clId="{709B18A8-80E6-4E96-A6C8-ACD39DBFE714}" dt="2024-05-29T11:51:40.179" v="944" actId="6549"/>
        <pc:sldMkLst>
          <pc:docMk/>
          <pc:sldMk cId="973644156" sldId="2147481242"/>
        </pc:sldMkLst>
      </pc:sldChg>
      <pc:sldChg chg="add">
        <pc:chgData name="David Vachala" userId="91433487-0c4d-408d-9c05-4db9b7ff8fc7" providerId="ADAL" clId="{709B18A8-80E6-4E96-A6C8-ACD39DBFE714}" dt="2024-05-29T10:54:37.167" v="939"/>
        <pc:sldMkLst>
          <pc:docMk/>
          <pc:sldMk cId="4173978208" sldId="2147481243"/>
        </pc:sldMkLst>
      </pc:sldChg>
      <pc:sldChg chg="add modNotesTx">
        <pc:chgData name="David Vachala" userId="91433487-0c4d-408d-9c05-4db9b7ff8fc7" providerId="ADAL" clId="{709B18A8-80E6-4E96-A6C8-ACD39DBFE714}" dt="2024-05-29T11:51:33.172" v="943" actId="20577"/>
        <pc:sldMkLst>
          <pc:docMk/>
          <pc:sldMk cId="3322749581" sldId="2147481244"/>
        </pc:sldMkLst>
      </pc:sldChg>
      <pc:sldChg chg="add">
        <pc:chgData name="David Vachala" userId="91433487-0c4d-408d-9c05-4db9b7ff8fc7" providerId="ADAL" clId="{709B18A8-80E6-4E96-A6C8-ACD39DBFE714}" dt="2024-05-29T10:54:37.167" v="939"/>
        <pc:sldMkLst>
          <pc:docMk/>
          <pc:sldMk cId="833398257" sldId="2147481245"/>
        </pc:sldMkLst>
      </pc:sldChg>
      <pc:sldChg chg="add">
        <pc:chgData name="David Vachala" userId="91433487-0c4d-408d-9c05-4db9b7ff8fc7" providerId="ADAL" clId="{709B18A8-80E6-4E96-A6C8-ACD39DBFE714}" dt="2024-05-29T10:54:37.167" v="939"/>
        <pc:sldMkLst>
          <pc:docMk/>
          <pc:sldMk cId="92728362" sldId="2147481246"/>
        </pc:sldMkLst>
      </pc:sldChg>
      <pc:sldChg chg="add">
        <pc:chgData name="David Vachala" userId="91433487-0c4d-408d-9c05-4db9b7ff8fc7" providerId="ADAL" clId="{709B18A8-80E6-4E96-A6C8-ACD39DBFE714}" dt="2024-05-29T10:54:37.167" v="939"/>
        <pc:sldMkLst>
          <pc:docMk/>
          <pc:sldMk cId="498202416" sldId="2147481247"/>
        </pc:sldMkLst>
      </pc:sldChg>
      <pc:sldChg chg="add">
        <pc:chgData name="David Vachala" userId="91433487-0c4d-408d-9c05-4db9b7ff8fc7" providerId="ADAL" clId="{709B18A8-80E6-4E96-A6C8-ACD39DBFE714}" dt="2024-05-29T10:54:37.167" v="939"/>
        <pc:sldMkLst>
          <pc:docMk/>
          <pc:sldMk cId="1917591865" sldId="2147481248"/>
        </pc:sldMkLst>
      </pc:sldChg>
      <pc:sldChg chg="add">
        <pc:chgData name="David Vachala" userId="91433487-0c4d-408d-9c05-4db9b7ff8fc7" providerId="ADAL" clId="{709B18A8-80E6-4E96-A6C8-ACD39DBFE714}" dt="2024-05-29T10:54:37.167" v="939"/>
        <pc:sldMkLst>
          <pc:docMk/>
          <pc:sldMk cId="3073549650" sldId="2147481249"/>
        </pc:sldMkLst>
      </pc:sldChg>
      <pc:sldChg chg="add">
        <pc:chgData name="David Vachala" userId="91433487-0c4d-408d-9c05-4db9b7ff8fc7" providerId="ADAL" clId="{709B18A8-80E6-4E96-A6C8-ACD39DBFE714}" dt="2024-05-29T10:54:37.167" v="939"/>
        <pc:sldMkLst>
          <pc:docMk/>
          <pc:sldMk cId="4270240755" sldId="2147481250"/>
        </pc:sldMkLst>
      </pc:sldChg>
      <pc:sldChg chg="add">
        <pc:chgData name="David Vachala" userId="91433487-0c4d-408d-9c05-4db9b7ff8fc7" providerId="ADAL" clId="{709B18A8-80E6-4E96-A6C8-ACD39DBFE714}" dt="2024-05-29T10:54:37.167" v="939"/>
        <pc:sldMkLst>
          <pc:docMk/>
          <pc:sldMk cId="3239234885" sldId="2147481251"/>
        </pc:sldMkLst>
      </pc:sldChg>
      <pc:sldChg chg="add">
        <pc:chgData name="David Vachala" userId="91433487-0c4d-408d-9c05-4db9b7ff8fc7" providerId="ADAL" clId="{709B18A8-80E6-4E96-A6C8-ACD39DBFE714}" dt="2024-05-29T10:54:37.167" v="939"/>
        <pc:sldMkLst>
          <pc:docMk/>
          <pc:sldMk cId="2180559167" sldId="2147481252"/>
        </pc:sldMkLst>
      </pc:sldChg>
      <pc:sldChg chg="add">
        <pc:chgData name="David Vachala" userId="91433487-0c4d-408d-9c05-4db9b7ff8fc7" providerId="ADAL" clId="{709B18A8-80E6-4E96-A6C8-ACD39DBFE714}" dt="2024-05-29T10:54:37.167" v="939"/>
        <pc:sldMkLst>
          <pc:docMk/>
          <pc:sldMk cId="301856777" sldId="2147481253"/>
        </pc:sldMkLst>
      </pc:sldChg>
      <pc:sldChg chg="add">
        <pc:chgData name="David Vachala" userId="91433487-0c4d-408d-9c05-4db9b7ff8fc7" providerId="ADAL" clId="{709B18A8-80E6-4E96-A6C8-ACD39DBFE714}" dt="2024-05-29T10:54:37.167" v="939"/>
        <pc:sldMkLst>
          <pc:docMk/>
          <pc:sldMk cId="2009287940" sldId="2147481254"/>
        </pc:sldMkLst>
      </pc:sldChg>
    </pc:docChg>
  </pc:docChgLst>
  <pc:docChgLst>
    <pc:chgData name="David Vachala" userId="91433487-0c4d-408d-9c05-4db9b7ff8fc7" providerId="ADAL" clId="{D2F1376F-3565-44BE-97AA-72BE953B8A80}"/>
    <pc:docChg chg="undo custSel addSld delSld modSld sldOrd modSection">
      <pc:chgData name="David Vachala" userId="91433487-0c4d-408d-9c05-4db9b7ff8fc7" providerId="ADAL" clId="{D2F1376F-3565-44BE-97AA-72BE953B8A80}" dt="2024-08-28T11:35:56.809" v="520" actId="1076"/>
      <pc:docMkLst>
        <pc:docMk/>
      </pc:docMkLst>
      <pc:sldChg chg="modSp mod">
        <pc:chgData name="David Vachala" userId="91433487-0c4d-408d-9c05-4db9b7ff8fc7" providerId="ADAL" clId="{D2F1376F-3565-44BE-97AA-72BE953B8A80}" dt="2024-08-25T18:24:02.929" v="35" actId="20577"/>
        <pc:sldMkLst>
          <pc:docMk/>
          <pc:sldMk cId="409723674" sldId="259"/>
        </pc:sldMkLst>
        <pc:spChg chg="mod">
          <ac:chgData name="David Vachala" userId="91433487-0c4d-408d-9c05-4db9b7ff8fc7" providerId="ADAL" clId="{D2F1376F-3565-44BE-97AA-72BE953B8A80}" dt="2024-08-25T18:24:02.929" v="35" actId="20577"/>
          <ac:spMkLst>
            <pc:docMk/>
            <pc:sldMk cId="409723674" sldId="259"/>
            <ac:spMk id="33" creationId="{3CD78EB7-563C-4025-87ED-8064992121A5}"/>
          </ac:spMkLst>
        </pc:spChg>
      </pc:sldChg>
      <pc:sldChg chg="modSp mod">
        <pc:chgData name="David Vachala" userId="91433487-0c4d-408d-9c05-4db9b7ff8fc7" providerId="ADAL" clId="{D2F1376F-3565-44BE-97AA-72BE953B8A80}" dt="2024-08-25T18:26:04.310" v="55" actId="313"/>
        <pc:sldMkLst>
          <pc:docMk/>
          <pc:sldMk cId="1743216632" sldId="261"/>
        </pc:sldMkLst>
        <pc:spChg chg="mod">
          <ac:chgData name="David Vachala" userId="91433487-0c4d-408d-9c05-4db9b7ff8fc7" providerId="ADAL" clId="{D2F1376F-3565-44BE-97AA-72BE953B8A80}" dt="2024-08-25T18:25:21.354" v="51" actId="20577"/>
          <ac:spMkLst>
            <pc:docMk/>
            <pc:sldMk cId="1743216632" sldId="261"/>
            <ac:spMk id="38" creationId="{3AD62353-66DA-437B-A82D-75433367BE34}"/>
          </ac:spMkLst>
        </pc:spChg>
        <pc:spChg chg="mod">
          <ac:chgData name="David Vachala" userId="91433487-0c4d-408d-9c05-4db9b7ff8fc7" providerId="ADAL" clId="{D2F1376F-3565-44BE-97AA-72BE953B8A80}" dt="2024-08-25T18:24:59.272" v="47" actId="20577"/>
          <ac:spMkLst>
            <pc:docMk/>
            <pc:sldMk cId="1743216632" sldId="261"/>
            <ac:spMk id="39" creationId="{C17792EC-B649-4521-8BC0-704F4F4F9823}"/>
          </ac:spMkLst>
        </pc:spChg>
        <pc:spChg chg="mod">
          <ac:chgData name="David Vachala" userId="91433487-0c4d-408d-9c05-4db9b7ff8fc7" providerId="ADAL" clId="{D2F1376F-3565-44BE-97AA-72BE953B8A80}" dt="2024-08-25T18:26:04.310" v="55" actId="313"/>
          <ac:spMkLst>
            <pc:docMk/>
            <pc:sldMk cId="1743216632" sldId="261"/>
            <ac:spMk id="42" creationId="{4BCB5372-1AB6-44A8-AD04-1395BEABC92C}"/>
          </ac:spMkLst>
        </pc:spChg>
        <pc:picChg chg="mod">
          <ac:chgData name="David Vachala" userId="91433487-0c4d-408d-9c05-4db9b7ff8fc7" providerId="ADAL" clId="{D2F1376F-3565-44BE-97AA-72BE953B8A80}" dt="2024-08-25T18:25:57.751" v="53"/>
          <ac:picMkLst>
            <pc:docMk/>
            <pc:sldMk cId="1743216632" sldId="261"/>
            <ac:picMk id="37" creationId="{DDCB2138-9DAD-4B7D-8846-B68288AF3EAC}"/>
          </ac:picMkLst>
        </pc:picChg>
      </pc:sldChg>
      <pc:sldChg chg="add del">
        <pc:chgData name="David Vachala" userId="91433487-0c4d-408d-9c05-4db9b7ff8fc7" providerId="ADAL" clId="{D2F1376F-3565-44BE-97AA-72BE953B8A80}" dt="2024-08-25T18:23:40.681" v="20" actId="47"/>
        <pc:sldMkLst>
          <pc:docMk/>
          <pc:sldMk cId="922831782" sldId="292"/>
        </pc:sldMkLst>
      </pc:sldChg>
      <pc:sldChg chg="modSp mod">
        <pc:chgData name="David Vachala" userId="91433487-0c4d-408d-9c05-4db9b7ff8fc7" providerId="ADAL" clId="{D2F1376F-3565-44BE-97AA-72BE953B8A80}" dt="2024-08-25T18:33:29.973" v="65" actId="20577"/>
        <pc:sldMkLst>
          <pc:docMk/>
          <pc:sldMk cId="530844445" sldId="2147481261"/>
        </pc:sldMkLst>
        <pc:spChg chg="mod">
          <ac:chgData name="David Vachala" userId="91433487-0c4d-408d-9c05-4db9b7ff8fc7" providerId="ADAL" clId="{D2F1376F-3565-44BE-97AA-72BE953B8A80}" dt="2024-08-25T18:22:42.768" v="4" actId="20577"/>
          <ac:spMkLst>
            <pc:docMk/>
            <pc:sldMk cId="530844445" sldId="2147481261"/>
            <ac:spMk id="8" creationId="{88B82E67-C906-4FA9-BD44-A226DC6C19B0}"/>
          </ac:spMkLst>
        </pc:spChg>
        <pc:spChg chg="mod">
          <ac:chgData name="David Vachala" userId="91433487-0c4d-408d-9c05-4db9b7ff8fc7" providerId="ADAL" clId="{D2F1376F-3565-44BE-97AA-72BE953B8A80}" dt="2024-08-25T18:30:09.479" v="58"/>
          <ac:spMkLst>
            <pc:docMk/>
            <pc:sldMk cId="530844445" sldId="2147481261"/>
            <ac:spMk id="14" creationId="{6E31850A-D536-41F0-9D96-7836AAC5E502}"/>
          </ac:spMkLst>
        </pc:spChg>
        <pc:spChg chg="mod">
          <ac:chgData name="David Vachala" userId="91433487-0c4d-408d-9c05-4db9b7ff8fc7" providerId="ADAL" clId="{D2F1376F-3565-44BE-97AA-72BE953B8A80}" dt="2024-08-25T18:33:29.973" v="65" actId="20577"/>
          <ac:spMkLst>
            <pc:docMk/>
            <pc:sldMk cId="530844445" sldId="2147481261"/>
            <ac:spMk id="15" creationId="{039E4815-406A-447F-A41F-26286A4CD799}"/>
          </ac:spMkLst>
        </pc:spChg>
        <pc:picChg chg="mod">
          <ac:chgData name="David Vachala" userId="91433487-0c4d-408d-9c05-4db9b7ff8fc7" providerId="ADAL" clId="{D2F1376F-3565-44BE-97AA-72BE953B8A80}" dt="2024-08-25T18:22:52.729" v="5"/>
          <ac:picMkLst>
            <pc:docMk/>
            <pc:sldMk cId="530844445" sldId="2147481261"/>
            <ac:picMk id="7" creationId="{B0BD3314-776A-44E8-9050-B1333A393952}"/>
          </ac:picMkLst>
        </pc:picChg>
      </pc:sldChg>
      <pc:sldChg chg="del">
        <pc:chgData name="David Vachala" userId="91433487-0c4d-408d-9c05-4db9b7ff8fc7" providerId="ADAL" clId="{D2F1376F-3565-44BE-97AA-72BE953B8A80}" dt="2024-08-25T18:23:32.971" v="12" actId="47"/>
        <pc:sldMkLst>
          <pc:docMk/>
          <pc:sldMk cId="4007437166" sldId="2147481293"/>
        </pc:sldMkLst>
      </pc:sldChg>
      <pc:sldChg chg="del">
        <pc:chgData name="David Vachala" userId="91433487-0c4d-408d-9c05-4db9b7ff8fc7" providerId="ADAL" clId="{D2F1376F-3565-44BE-97AA-72BE953B8A80}" dt="2024-08-25T18:23:36.062" v="13" actId="47"/>
        <pc:sldMkLst>
          <pc:docMk/>
          <pc:sldMk cId="636593198" sldId="2147481294"/>
        </pc:sldMkLst>
      </pc:sldChg>
      <pc:sldChg chg="del">
        <pc:chgData name="David Vachala" userId="91433487-0c4d-408d-9c05-4db9b7ff8fc7" providerId="ADAL" clId="{D2F1376F-3565-44BE-97AA-72BE953B8A80}" dt="2024-08-25T18:23:36.313" v="14" actId="47"/>
        <pc:sldMkLst>
          <pc:docMk/>
          <pc:sldMk cId="3663190226" sldId="2147481295"/>
        </pc:sldMkLst>
      </pc:sldChg>
      <pc:sldChg chg="del">
        <pc:chgData name="David Vachala" userId="91433487-0c4d-408d-9c05-4db9b7ff8fc7" providerId="ADAL" clId="{D2F1376F-3565-44BE-97AA-72BE953B8A80}" dt="2024-08-25T18:23:36.548" v="15" actId="47"/>
        <pc:sldMkLst>
          <pc:docMk/>
          <pc:sldMk cId="135103914" sldId="2147481296"/>
        </pc:sldMkLst>
      </pc:sldChg>
      <pc:sldChg chg="del">
        <pc:chgData name="David Vachala" userId="91433487-0c4d-408d-9c05-4db9b7ff8fc7" providerId="ADAL" clId="{D2F1376F-3565-44BE-97AA-72BE953B8A80}" dt="2024-08-25T18:23:37.428" v="18" actId="47"/>
        <pc:sldMkLst>
          <pc:docMk/>
          <pc:sldMk cId="2493194101" sldId="2147481297"/>
        </pc:sldMkLst>
      </pc:sldChg>
      <pc:sldChg chg="del">
        <pc:chgData name="David Vachala" userId="91433487-0c4d-408d-9c05-4db9b7ff8fc7" providerId="ADAL" clId="{D2F1376F-3565-44BE-97AA-72BE953B8A80}" dt="2024-08-25T18:23:36.831" v="16" actId="47"/>
        <pc:sldMkLst>
          <pc:docMk/>
          <pc:sldMk cId="2532093865" sldId="2147481298"/>
        </pc:sldMkLst>
      </pc:sldChg>
      <pc:sldChg chg="del">
        <pc:chgData name="David Vachala" userId="91433487-0c4d-408d-9c05-4db9b7ff8fc7" providerId="ADAL" clId="{D2F1376F-3565-44BE-97AA-72BE953B8A80}" dt="2024-08-25T18:23:37.129" v="17" actId="47"/>
        <pc:sldMkLst>
          <pc:docMk/>
          <pc:sldMk cId="2645434982" sldId="2147481299"/>
        </pc:sldMkLst>
      </pc:sldChg>
      <pc:sldChg chg="addSp delSp modSp new mod">
        <pc:chgData name="David Vachala" userId="91433487-0c4d-408d-9c05-4db9b7ff8fc7" providerId="ADAL" clId="{D2F1376F-3565-44BE-97AA-72BE953B8A80}" dt="2024-08-28T11:22:06.418" v="471" actId="20577"/>
        <pc:sldMkLst>
          <pc:docMk/>
          <pc:sldMk cId="2584822948" sldId="2147481303"/>
        </pc:sldMkLst>
        <pc:spChg chg="mod">
          <ac:chgData name="David Vachala" userId="91433487-0c4d-408d-9c05-4db9b7ff8fc7" providerId="ADAL" clId="{D2F1376F-3565-44BE-97AA-72BE953B8A80}" dt="2024-08-26T06:58:19.949" v="143" actId="20577"/>
          <ac:spMkLst>
            <pc:docMk/>
            <pc:sldMk cId="2584822948" sldId="2147481303"/>
            <ac:spMk id="2" creationId="{4F1616C3-3F1C-6DD8-A40E-49793CC91A40}"/>
          </ac:spMkLst>
        </pc:spChg>
        <pc:spChg chg="add del mod">
          <ac:chgData name="David Vachala" userId="91433487-0c4d-408d-9c05-4db9b7ff8fc7" providerId="ADAL" clId="{D2F1376F-3565-44BE-97AA-72BE953B8A80}" dt="2024-08-28T11:22:06.418" v="471" actId="20577"/>
          <ac:spMkLst>
            <pc:docMk/>
            <pc:sldMk cId="2584822948" sldId="2147481303"/>
            <ac:spMk id="3" creationId="{6B9E8E4C-A076-E335-1D4A-98B94AABC742}"/>
          </ac:spMkLst>
        </pc:spChg>
        <pc:spChg chg="add mod">
          <ac:chgData name="David Vachala" userId="91433487-0c4d-408d-9c05-4db9b7ff8fc7" providerId="ADAL" clId="{D2F1376F-3565-44BE-97AA-72BE953B8A80}" dt="2024-08-26T06:57:29.857" v="120"/>
          <ac:spMkLst>
            <pc:docMk/>
            <pc:sldMk cId="2584822948" sldId="2147481303"/>
            <ac:spMk id="5" creationId="{2CC24D31-A32C-1893-B72B-1DEB1E67AA16}"/>
          </ac:spMkLst>
        </pc:spChg>
        <pc:spChg chg="add mod">
          <ac:chgData name="David Vachala" userId="91433487-0c4d-408d-9c05-4db9b7ff8fc7" providerId="ADAL" clId="{D2F1376F-3565-44BE-97AA-72BE953B8A80}" dt="2024-08-26T07:02:53.461" v="179" actId="20577"/>
          <ac:spMkLst>
            <pc:docMk/>
            <pc:sldMk cId="2584822948" sldId="2147481303"/>
            <ac:spMk id="9" creationId="{1040F46B-2D89-32A1-D4A0-E3D401FB6FFA}"/>
          </ac:spMkLst>
        </pc:spChg>
        <pc:picChg chg="add mod">
          <ac:chgData name="David Vachala" userId="91433487-0c4d-408d-9c05-4db9b7ff8fc7" providerId="ADAL" clId="{D2F1376F-3565-44BE-97AA-72BE953B8A80}" dt="2024-08-26T06:57:46.101" v="124" actId="14100"/>
          <ac:picMkLst>
            <pc:docMk/>
            <pc:sldMk cId="2584822948" sldId="2147481303"/>
            <ac:picMk id="7" creationId="{59F5D8C8-9FAD-2503-8AFE-93ADCF82FA37}"/>
          </ac:picMkLst>
        </pc:picChg>
      </pc:sldChg>
      <pc:sldChg chg="addSp delSp modSp new mod ord">
        <pc:chgData name="David Vachala" userId="91433487-0c4d-408d-9c05-4db9b7ff8fc7" providerId="ADAL" clId="{D2F1376F-3565-44BE-97AA-72BE953B8A80}" dt="2024-08-28T11:35:56.809" v="520" actId="1076"/>
        <pc:sldMkLst>
          <pc:docMk/>
          <pc:sldMk cId="2313427595" sldId="2147481304"/>
        </pc:sldMkLst>
        <pc:spChg chg="mod">
          <ac:chgData name="David Vachala" userId="91433487-0c4d-408d-9c05-4db9b7ff8fc7" providerId="ADAL" clId="{D2F1376F-3565-44BE-97AA-72BE953B8A80}" dt="2024-08-26T06:56:18.667" v="113" actId="27636"/>
          <ac:spMkLst>
            <pc:docMk/>
            <pc:sldMk cId="2313427595" sldId="2147481304"/>
            <ac:spMk id="2" creationId="{26EE9AA3-FF80-66BD-35FD-57245E7F793A}"/>
          </ac:spMkLst>
        </pc:spChg>
        <pc:spChg chg="mod">
          <ac:chgData name="David Vachala" userId="91433487-0c4d-408d-9c05-4db9b7ff8fc7" providerId="ADAL" clId="{D2F1376F-3565-44BE-97AA-72BE953B8A80}" dt="2024-08-26T06:55:59.019" v="108" actId="20577"/>
          <ac:spMkLst>
            <pc:docMk/>
            <pc:sldMk cId="2313427595" sldId="2147481304"/>
            <ac:spMk id="3" creationId="{E997289A-0952-7B8D-C041-3A0496D52FD9}"/>
          </ac:spMkLst>
        </pc:spChg>
        <pc:spChg chg="add">
          <ac:chgData name="David Vachala" userId="91433487-0c4d-408d-9c05-4db9b7ff8fc7" providerId="ADAL" clId="{D2F1376F-3565-44BE-97AA-72BE953B8A80}" dt="2024-08-26T06:53:15.496" v="68"/>
          <ac:spMkLst>
            <pc:docMk/>
            <pc:sldMk cId="2313427595" sldId="2147481304"/>
            <ac:spMk id="5" creationId="{6A0AD88B-A1D9-4E12-2AEB-158AC9F7448B}"/>
          </ac:spMkLst>
        </pc:spChg>
        <pc:spChg chg="add">
          <ac:chgData name="David Vachala" userId="91433487-0c4d-408d-9c05-4db9b7ff8fc7" providerId="ADAL" clId="{D2F1376F-3565-44BE-97AA-72BE953B8A80}" dt="2024-08-26T06:53:24.066" v="69"/>
          <ac:spMkLst>
            <pc:docMk/>
            <pc:sldMk cId="2313427595" sldId="2147481304"/>
            <ac:spMk id="6" creationId="{890FC07B-2E69-B222-2ECD-6A52F113648F}"/>
          </ac:spMkLst>
        </pc:spChg>
        <pc:spChg chg="add mod">
          <ac:chgData name="David Vachala" userId="91433487-0c4d-408d-9c05-4db9b7ff8fc7" providerId="ADAL" clId="{D2F1376F-3565-44BE-97AA-72BE953B8A80}" dt="2024-08-28T11:35:00.985" v="506" actId="1076"/>
          <ac:spMkLst>
            <pc:docMk/>
            <pc:sldMk cId="2313427595" sldId="2147481304"/>
            <ac:spMk id="12" creationId="{354A0823-2B0B-244A-F74E-A5B81C1F844F}"/>
          </ac:spMkLst>
        </pc:spChg>
        <pc:picChg chg="add mod">
          <ac:chgData name="David Vachala" userId="91433487-0c4d-408d-9c05-4db9b7ff8fc7" providerId="ADAL" clId="{D2F1376F-3565-44BE-97AA-72BE953B8A80}" dt="2024-08-28T11:35:33.608" v="517" actId="1076"/>
          <ac:picMkLst>
            <pc:docMk/>
            <pc:sldMk cId="2313427595" sldId="2147481304"/>
            <ac:picMk id="6" creationId="{3C0C23C1-DEBB-5337-C92E-26D9FB924A3A}"/>
          </ac:picMkLst>
        </pc:picChg>
        <pc:picChg chg="add mod">
          <ac:chgData name="David Vachala" userId="91433487-0c4d-408d-9c05-4db9b7ff8fc7" providerId="ADAL" clId="{D2F1376F-3565-44BE-97AA-72BE953B8A80}" dt="2024-08-28T11:35:32.417" v="516" actId="14100"/>
          <ac:picMkLst>
            <pc:docMk/>
            <pc:sldMk cId="2313427595" sldId="2147481304"/>
            <ac:picMk id="8" creationId="{F67FB217-9BE1-FA66-9E91-B3DCB6C27945}"/>
          </ac:picMkLst>
        </pc:picChg>
        <pc:picChg chg="add mod">
          <ac:chgData name="David Vachala" userId="91433487-0c4d-408d-9c05-4db9b7ff8fc7" providerId="ADAL" clId="{D2F1376F-3565-44BE-97AA-72BE953B8A80}" dt="2024-08-28T11:35:56.809" v="520" actId="1076"/>
          <ac:picMkLst>
            <pc:docMk/>
            <pc:sldMk cId="2313427595" sldId="2147481304"/>
            <ac:picMk id="9" creationId="{FE320B6E-2D9C-0256-46B3-DABF2DE0579C}"/>
          </ac:picMkLst>
        </pc:picChg>
        <pc:picChg chg="add del mod">
          <ac:chgData name="David Vachala" userId="91433487-0c4d-408d-9c05-4db9b7ff8fc7" providerId="ADAL" clId="{D2F1376F-3565-44BE-97AA-72BE953B8A80}" dt="2024-08-26T06:54:02.481" v="76" actId="478"/>
          <ac:picMkLst>
            <pc:docMk/>
            <pc:sldMk cId="2313427595" sldId="2147481304"/>
            <ac:picMk id="10" creationId="{E86D1558-43E8-8530-8397-1FE754CE5277}"/>
          </ac:picMkLst>
        </pc:picChg>
      </pc:sldChg>
      <pc:sldChg chg="addSp modSp new mod">
        <pc:chgData name="David Vachala" userId="91433487-0c4d-408d-9c05-4db9b7ff8fc7" providerId="ADAL" clId="{D2F1376F-3565-44BE-97AA-72BE953B8A80}" dt="2024-08-26T07:06:51.538" v="213" actId="20577"/>
        <pc:sldMkLst>
          <pc:docMk/>
          <pc:sldMk cId="205920691" sldId="2147481305"/>
        </pc:sldMkLst>
        <pc:spChg chg="mod">
          <ac:chgData name="David Vachala" userId="91433487-0c4d-408d-9c05-4db9b7ff8fc7" providerId="ADAL" clId="{D2F1376F-3565-44BE-97AA-72BE953B8A80}" dt="2024-08-26T07:05:24.654" v="200" actId="27636"/>
          <ac:spMkLst>
            <pc:docMk/>
            <pc:sldMk cId="205920691" sldId="2147481305"/>
            <ac:spMk id="2" creationId="{E741BD3E-05BE-25B8-1632-8ACC466CB284}"/>
          </ac:spMkLst>
        </pc:spChg>
        <pc:spChg chg="mod">
          <ac:chgData name="David Vachala" userId="91433487-0c4d-408d-9c05-4db9b7ff8fc7" providerId="ADAL" clId="{D2F1376F-3565-44BE-97AA-72BE953B8A80}" dt="2024-08-26T07:05:49.438" v="205" actId="27636"/>
          <ac:spMkLst>
            <pc:docMk/>
            <pc:sldMk cId="205920691" sldId="2147481305"/>
            <ac:spMk id="3" creationId="{B06849C6-250E-B73A-DAA1-C4E3562AB8D3}"/>
          </ac:spMkLst>
        </pc:spChg>
        <pc:spChg chg="add mod">
          <ac:chgData name="David Vachala" userId="91433487-0c4d-408d-9c05-4db9b7ff8fc7" providerId="ADAL" clId="{D2F1376F-3565-44BE-97AA-72BE953B8A80}" dt="2024-08-26T07:06:46.494" v="210"/>
          <ac:spMkLst>
            <pc:docMk/>
            <pc:sldMk cId="205920691" sldId="2147481305"/>
            <ac:spMk id="8" creationId="{857C9726-E860-E4CD-4316-B84D012662B1}"/>
          </ac:spMkLst>
        </pc:spChg>
        <pc:spChg chg="add mod">
          <ac:chgData name="David Vachala" userId="91433487-0c4d-408d-9c05-4db9b7ff8fc7" providerId="ADAL" clId="{D2F1376F-3565-44BE-97AA-72BE953B8A80}" dt="2024-08-26T07:06:51.538" v="213" actId="20577"/>
          <ac:spMkLst>
            <pc:docMk/>
            <pc:sldMk cId="205920691" sldId="2147481305"/>
            <ac:spMk id="10" creationId="{7D311C6A-CEB9-43F9-BBB6-654BE38F0303}"/>
          </ac:spMkLst>
        </pc:spChg>
        <pc:picChg chg="add mod">
          <ac:chgData name="David Vachala" userId="91433487-0c4d-408d-9c05-4db9b7ff8fc7" providerId="ADAL" clId="{D2F1376F-3565-44BE-97AA-72BE953B8A80}" dt="2024-08-26T07:06:41.790" v="207" actId="1076"/>
          <ac:picMkLst>
            <pc:docMk/>
            <pc:sldMk cId="205920691" sldId="2147481305"/>
            <ac:picMk id="6" creationId="{135DD149-3B80-08B5-689D-84C1A714DE97}"/>
          </ac:picMkLst>
        </pc:picChg>
      </pc:sldChg>
      <pc:sldChg chg="addSp delSp modSp new mod">
        <pc:chgData name="David Vachala" userId="91433487-0c4d-408d-9c05-4db9b7ff8fc7" providerId="ADAL" clId="{D2F1376F-3565-44BE-97AA-72BE953B8A80}" dt="2024-08-26T07:14:07.804" v="264"/>
        <pc:sldMkLst>
          <pc:docMk/>
          <pc:sldMk cId="1779058023" sldId="2147481306"/>
        </pc:sldMkLst>
        <pc:spChg chg="mod">
          <ac:chgData name="David Vachala" userId="91433487-0c4d-408d-9c05-4db9b7ff8fc7" providerId="ADAL" clId="{D2F1376F-3565-44BE-97AA-72BE953B8A80}" dt="2024-08-26T07:10:06.571" v="243" actId="1076"/>
          <ac:spMkLst>
            <pc:docMk/>
            <pc:sldMk cId="1779058023" sldId="2147481306"/>
            <ac:spMk id="2" creationId="{DB32B3C3-B870-FE58-8618-0DA4ED4A92F8}"/>
          </ac:spMkLst>
        </pc:spChg>
        <pc:spChg chg="del mod">
          <ac:chgData name="David Vachala" userId="91433487-0c4d-408d-9c05-4db9b7ff8fc7" providerId="ADAL" clId="{D2F1376F-3565-44BE-97AA-72BE953B8A80}" dt="2024-08-26T07:08:32.400" v="222" actId="22"/>
          <ac:spMkLst>
            <pc:docMk/>
            <pc:sldMk cId="1779058023" sldId="2147481306"/>
            <ac:spMk id="3" creationId="{D99B702F-D08A-2E14-B69F-77ABBBE1EF04}"/>
          </ac:spMkLst>
        </pc:spChg>
        <pc:spChg chg="add mod">
          <ac:chgData name="David Vachala" userId="91433487-0c4d-408d-9c05-4db9b7ff8fc7" providerId="ADAL" clId="{D2F1376F-3565-44BE-97AA-72BE953B8A80}" dt="2024-08-26T07:14:07.804" v="264"/>
          <ac:spMkLst>
            <pc:docMk/>
            <pc:sldMk cId="1779058023" sldId="2147481306"/>
            <ac:spMk id="11" creationId="{4041AFFD-2AC9-1154-9B5D-0D9FE5277613}"/>
          </ac:spMkLst>
        </pc:spChg>
        <pc:spChg chg="add mod">
          <ac:chgData name="David Vachala" userId="91433487-0c4d-408d-9c05-4db9b7ff8fc7" providerId="ADAL" clId="{D2F1376F-3565-44BE-97AA-72BE953B8A80}" dt="2024-08-26T07:12:20.281" v="252" actId="20577"/>
          <ac:spMkLst>
            <pc:docMk/>
            <pc:sldMk cId="1779058023" sldId="2147481306"/>
            <ac:spMk id="13" creationId="{C30A3DFB-1420-66B1-1A80-30816EE6BDCE}"/>
          </ac:spMkLst>
        </pc:spChg>
        <pc:picChg chg="add mod">
          <ac:chgData name="David Vachala" userId="91433487-0c4d-408d-9c05-4db9b7ff8fc7" providerId="ADAL" clId="{D2F1376F-3565-44BE-97AA-72BE953B8A80}" dt="2024-08-26T07:08:17.950" v="220" actId="14100"/>
          <ac:picMkLst>
            <pc:docMk/>
            <pc:sldMk cId="1779058023" sldId="2147481306"/>
            <ac:picMk id="6" creationId="{E0F6A87C-981B-E6BD-9EBE-08192FA41F91}"/>
          </ac:picMkLst>
        </pc:picChg>
        <pc:picChg chg="add mod ord">
          <ac:chgData name="David Vachala" userId="91433487-0c4d-408d-9c05-4db9b7ff8fc7" providerId="ADAL" clId="{D2F1376F-3565-44BE-97AA-72BE953B8A80}" dt="2024-08-26T07:09:12.529" v="232" actId="166"/>
          <ac:picMkLst>
            <pc:docMk/>
            <pc:sldMk cId="1779058023" sldId="2147481306"/>
            <ac:picMk id="8" creationId="{A48F5BE9-BAFD-8854-4066-FE225CD4B7EA}"/>
          </ac:picMkLst>
        </pc:picChg>
        <pc:picChg chg="add mod">
          <ac:chgData name="David Vachala" userId="91433487-0c4d-408d-9c05-4db9b7ff8fc7" providerId="ADAL" clId="{D2F1376F-3565-44BE-97AA-72BE953B8A80}" dt="2024-08-26T07:09:05.111" v="230" actId="14100"/>
          <ac:picMkLst>
            <pc:docMk/>
            <pc:sldMk cId="1779058023" sldId="2147481306"/>
            <ac:picMk id="10" creationId="{BAAEAA93-4A1B-2B31-1DD4-B777DE66B419}"/>
          </ac:picMkLst>
        </pc:picChg>
      </pc:sldChg>
      <pc:sldChg chg="addSp modSp new mod">
        <pc:chgData name="David Vachala" userId="91433487-0c4d-408d-9c05-4db9b7ff8fc7" providerId="ADAL" clId="{D2F1376F-3565-44BE-97AA-72BE953B8A80}" dt="2024-08-28T11:27:43.167" v="501" actId="20577"/>
        <pc:sldMkLst>
          <pc:docMk/>
          <pc:sldMk cId="3631055586" sldId="2147481307"/>
        </pc:sldMkLst>
        <pc:spChg chg="mod">
          <ac:chgData name="David Vachala" userId="91433487-0c4d-408d-9c05-4db9b7ff8fc7" providerId="ADAL" clId="{D2F1376F-3565-44BE-97AA-72BE953B8A80}" dt="2024-08-26T07:26:51.006" v="334" actId="20577"/>
          <ac:spMkLst>
            <pc:docMk/>
            <pc:sldMk cId="3631055586" sldId="2147481307"/>
            <ac:spMk id="2" creationId="{5C14A942-C6BA-5008-34E8-BADA3677CB9E}"/>
          </ac:spMkLst>
        </pc:spChg>
        <pc:spChg chg="mod">
          <ac:chgData name="David Vachala" userId="91433487-0c4d-408d-9c05-4db9b7ff8fc7" providerId="ADAL" clId="{D2F1376F-3565-44BE-97AA-72BE953B8A80}" dt="2024-08-28T11:27:43.167" v="501" actId="20577"/>
          <ac:spMkLst>
            <pc:docMk/>
            <pc:sldMk cId="3631055586" sldId="2147481307"/>
            <ac:spMk id="3" creationId="{096810CB-DCB9-B8F0-805A-62C2CFAC0DDC}"/>
          </ac:spMkLst>
        </pc:spChg>
        <pc:spChg chg="add mod">
          <ac:chgData name="David Vachala" userId="91433487-0c4d-408d-9c05-4db9b7ff8fc7" providerId="ADAL" clId="{D2F1376F-3565-44BE-97AA-72BE953B8A80}" dt="2024-08-26T07:32:53.168" v="413" actId="20577"/>
          <ac:spMkLst>
            <pc:docMk/>
            <pc:sldMk cId="3631055586" sldId="2147481307"/>
            <ac:spMk id="6" creationId="{CEF6481B-8033-CF26-9502-1450E98F2B6D}"/>
          </ac:spMkLst>
        </pc:spChg>
        <pc:picChg chg="add mod">
          <ac:chgData name="David Vachala" userId="91433487-0c4d-408d-9c05-4db9b7ff8fc7" providerId="ADAL" clId="{D2F1376F-3565-44BE-97AA-72BE953B8A80}" dt="2024-08-26T07:25:34.034" v="270" actId="14100"/>
          <ac:picMkLst>
            <pc:docMk/>
            <pc:sldMk cId="3631055586" sldId="2147481307"/>
            <ac:picMk id="3074" creationId="{9CA9844D-CF1D-609E-A2D0-A934CAFDD4AA}"/>
          </ac:picMkLst>
        </pc:picChg>
      </pc:sldChg>
      <pc:sldChg chg="addSp modSp new mod">
        <pc:chgData name="David Vachala" userId="91433487-0c4d-408d-9c05-4db9b7ff8fc7" providerId="ADAL" clId="{D2F1376F-3565-44BE-97AA-72BE953B8A80}" dt="2024-08-28T11:16:25.619" v="425" actId="20577"/>
        <pc:sldMkLst>
          <pc:docMk/>
          <pc:sldMk cId="3983869175" sldId="2147481308"/>
        </pc:sldMkLst>
        <pc:spChg chg="mod">
          <ac:chgData name="David Vachala" userId="91433487-0c4d-408d-9c05-4db9b7ff8fc7" providerId="ADAL" clId="{D2F1376F-3565-44BE-97AA-72BE953B8A80}" dt="2024-08-28T11:16:01.546" v="424" actId="20577"/>
          <ac:spMkLst>
            <pc:docMk/>
            <pc:sldMk cId="3983869175" sldId="2147481308"/>
            <ac:spMk id="2" creationId="{6FC3546B-930B-D617-6899-014651ADB53A}"/>
          </ac:spMkLst>
        </pc:spChg>
        <pc:spChg chg="mod">
          <ac:chgData name="David Vachala" userId="91433487-0c4d-408d-9c05-4db9b7ff8fc7" providerId="ADAL" clId="{D2F1376F-3565-44BE-97AA-72BE953B8A80}" dt="2024-08-28T11:16:25.619" v="425" actId="20577"/>
          <ac:spMkLst>
            <pc:docMk/>
            <pc:sldMk cId="3983869175" sldId="2147481308"/>
            <ac:spMk id="3" creationId="{06F7F7BB-89D7-E9AF-89E7-1D3FBF1EE6BB}"/>
          </ac:spMkLst>
        </pc:spChg>
        <pc:spChg chg="add">
          <ac:chgData name="David Vachala" userId="91433487-0c4d-408d-9c05-4db9b7ff8fc7" providerId="ADAL" clId="{D2F1376F-3565-44BE-97AA-72BE953B8A80}" dt="2024-08-26T07:29:52.226" v="353"/>
          <ac:spMkLst>
            <pc:docMk/>
            <pc:sldMk cId="3983869175" sldId="2147481308"/>
            <ac:spMk id="5" creationId="{A1A2BBD4-D5A8-7BEC-07DF-834E39677453}"/>
          </ac:spMkLst>
        </pc:spChg>
        <pc:spChg chg="add mod">
          <ac:chgData name="David Vachala" userId="91433487-0c4d-408d-9c05-4db9b7ff8fc7" providerId="ADAL" clId="{D2F1376F-3565-44BE-97AA-72BE953B8A80}" dt="2024-08-26T07:30:30.395" v="360" actId="20577"/>
          <ac:spMkLst>
            <pc:docMk/>
            <pc:sldMk cId="3983869175" sldId="2147481308"/>
            <ac:spMk id="9" creationId="{F119384F-91C7-5FB3-03C3-94137E98CD25}"/>
          </ac:spMkLst>
        </pc:spChg>
        <pc:picChg chg="add mod">
          <ac:chgData name="David Vachala" userId="91433487-0c4d-408d-9c05-4db9b7ff8fc7" providerId="ADAL" clId="{D2F1376F-3565-44BE-97AA-72BE953B8A80}" dt="2024-08-26T07:30:18.298" v="357" actId="14100"/>
          <ac:picMkLst>
            <pc:docMk/>
            <pc:sldMk cId="3983869175" sldId="2147481308"/>
            <ac:picMk id="7" creationId="{E13B1E12-20CB-2FB0-EB75-BD6A29FACBDD}"/>
          </ac:picMkLst>
        </pc:picChg>
      </pc:sldChg>
      <pc:sldChg chg="addSp delSp modSp new mod">
        <pc:chgData name="David Vachala" userId="91433487-0c4d-408d-9c05-4db9b7ff8fc7" providerId="ADAL" clId="{D2F1376F-3565-44BE-97AA-72BE953B8A80}" dt="2024-08-28T10:55:41.285" v="420" actId="1076"/>
        <pc:sldMkLst>
          <pc:docMk/>
          <pc:sldMk cId="1403373361" sldId="2147481318"/>
        </pc:sldMkLst>
        <pc:spChg chg="del">
          <ac:chgData name="David Vachala" userId="91433487-0c4d-408d-9c05-4db9b7ff8fc7" providerId="ADAL" clId="{D2F1376F-3565-44BE-97AA-72BE953B8A80}" dt="2024-08-28T10:55:22.303" v="415" actId="478"/>
          <ac:spMkLst>
            <pc:docMk/>
            <pc:sldMk cId="1403373361" sldId="2147481318"/>
            <ac:spMk id="2" creationId="{4A3AE4E3-3CE8-CD5E-8896-55F41FD829AB}"/>
          </ac:spMkLst>
        </pc:spChg>
        <pc:picChg chg="add mod">
          <ac:chgData name="David Vachala" userId="91433487-0c4d-408d-9c05-4db9b7ff8fc7" providerId="ADAL" clId="{D2F1376F-3565-44BE-97AA-72BE953B8A80}" dt="2024-08-28T10:55:41.285" v="420" actId="1076"/>
          <ac:picMkLst>
            <pc:docMk/>
            <pc:sldMk cId="1403373361" sldId="2147481318"/>
            <ac:picMk id="4" creationId="{732F9309-4143-EFB5-A5D6-F73F4A42B350}"/>
          </ac:picMkLst>
        </pc:picChg>
      </pc:sldChg>
      <pc:sldMasterChg chg="addSldLayout delSldLayout">
        <pc:chgData name="David Vachala" userId="91433487-0c4d-408d-9c05-4db9b7ff8fc7" providerId="ADAL" clId="{D2F1376F-3565-44BE-97AA-72BE953B8A80}" dt="2024-08-25T18:23:40.681" v="20" actId="47"/>
        <pc:sldMasterMkLst>
          <pc:docMk/>
          <pc:sldMasterMk cId="2885650283" sldId="2147483648"/>
        </pc:sldMasterMkLst>
        <pc:sldLayoutChg chg="add del">
          <pc:chgData name="David Vachala" userId="91433487-0c4d-408d-9c05-4db9b7ff8fc7" providerId="ADAL" clId="{D2F1376F-3565-44BE-97AA-72BE953B8A80}" dt="2024-08-25T18:23:40.681" v="20" actId="47"/>
          <pc:sldLayoutMkLst>
            <pc:docMk/>
            <pc:sldMasterMk cId="2885650283" sldId="2147483648"/>
            <pc:sldLayoutMk cId="2150209998"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28/08/2024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a:t>
            </a:fld>
            <a:endParaRPr lang="fr-FR"/>
          </a:p>
        </p:txBody>
      </p:sp>
    </p:spTree>
    <p:extLst>
      <p:ext uri="{BB962C8B-B14F-4D97-AF65-F5344CB8AC3E}">
        <p14:creationId xmlns:p14="http://schemas.microsoft.com/office/powerpoint/2010/main" val="5791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27</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4.svg"/><Relationship Id="rId39" Type="http://schemas.openxmlformats.org/officeDocument/2006/relationships/image" Target="../media/image41.jpeg"/><Relationship Id="rId21" Type="http://schemas.openxmlformats.org/officeDocument/2006/relationships/image" Target="../media/image26.png"/><Relationship Id="rId34" Type="http://schemas.openxmlformats.org/officeDocument/2006/relationships/image" Target="../media/image37.svg"/><Relationship Id="rId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2.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5.svg"/><Relationship Id="rId37" Type="http://schemas.openxmlformats.org/officeDocument/2006/relationships/image" Target="../media/image40.png"/><Relationship Id="rId40" Type="http://schemas.openxmlformats.org/officeDocument/2006/relationships/image" Target="../media/image42.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5.svg"/><Relationship Id="rId19" Type="http://schemas.openxmlformats.org/officeDocument/2006/relationships/image" Target="../media/image24.png"/><Relationship Id="rId31" Type="http://schemas.openxmlformats.org/officeDocument/2006/relationships/image" Target="../media/image3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png"/><Relationship Id="rId33" Type="http://schemas.openxmlformats.org/officeDocument/2006/relationships/image" Target="../media/image36.png"/><Relationship Id="rId38"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power-apps/developer/data-platform/build-and-package?WT.mc_id=powerapps_community_productblog" TargetMode="External"/><Relationship Id="rId1" Type="http://schemas.openxmlformats.org/officeDocument/2006/relationships/slideLayout" Target="../slideLayouts/slideLayout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17.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en-us/power-platform/blog/power-apps/call-sql-server-procedures-directly-in-power-fx-ga/" TargetMode="External"/><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learn.microsoft.com/en-us/power-apps/maker/canvas-apps/connections/connection-azure-sqldatabas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in/power-platform/admin/set-up-managed-identity" TargetMode="External"/><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en-us/power-platform/blog/power-apps/announcing-public-preview-of-expanded-single-sign-on-authentication-options-for-sap-connectors/" TargetMode="External"/><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hyperlink" Target="https://learn.microsoft.com/en-us/azure/sap/workloads/expose-sap-odata-to-power-platform#sap-odata-connector-in-power-platfor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hyperlink" Target="https://learn.microsoft.com/en-us/power-apps/user/smartgrid" TargetMode="Externa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power-apps/maker/canvas-apps/ai-formulas-formulabar" TargetMode="External"/><Relationship Id="rId2" Type="http://schemas.openxmlformats.org/officeDocument/2006/relationships/image" Target="../media/image8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power-apps/maker/data-platform/dataverse-accelerator/api-playground" TargetMode="External"/><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88.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5.svg"/><Relationship Id="rId9" Type="http://schemas.openxmlformats.org/officeDocument/2006/relationships/image" Target="../media/image14.png"/><Relationship Id="rId14" Type="http://schemas.openxmlformats.org/officeDocument/2006/relationships/image" Target="../media/image25.svg"/></Relationships>
</file>

<file path=ppt/slides/_rels/slide28.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45.svg"/><Relationship Id="rId21" Type="http://schemas.openxmlformats.org/officeDocument/2006/relationships/image" Target="../media/image31.svg"/><Relationship Id="rId34" Type="http://schemas.openxmlformats.org/officeDocument/2006/relationships/image" Target="../media/image42.png"/><Relationship Id="rId7" Type="http://schemas.openxmlformats.org/officeDocument/2006/relationships/image" Target="../media/image47.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94.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90.sv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93.png"/><Relationship Id="rId5" Type="http://schemas.openxmlformats.org/officeDocument/2006/relationships/image" Target="../media/image46.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89.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92.svg"/><Relationship Id="rId4" Type="http://schemas.openxmlformats.org/officeDocument/2006/relationships/image" Target="../media/image10.png"/><Relationship Id="rId9" Type="http://schemas.openxmlformats.org/officeDocument/2006/relationships/image" Target="../media/image48.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91.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45.svg"/><Relationship Id="rId21" Type="http://schemas.openxmlformats.org/officeDocument/2006/relationships/image" Target="../media/image7.png"/><Relationship Id="rId7" Type="http://schemas.openxmlformats.org/officeDocument/2006/relationships/image" Target="../media/image47.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46.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48.sv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50.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5.svg"/><Relationship Id="rId9" Type="http://schemas.openxmlformats.org/officeDocument/2006/relationships/image" Target="../media/image14.png"/><Relationship Id="rId1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learn.microsoft.com/en-us/power-apps/developer/data-platform/plug-ins"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1.svg"/><Relationship Id="rId3" Type="http://schemas.openxmlformats.org/officeDocument/2006/relationships/image" Target="../media/image31.svg"/><Relationship Id="rId7" Type="http://schemas.openxmlformats.org/officeDocument/2006/relationships/image" Target="../media/image59.svg"/><Relationship Id="rId12" Type="http://schemas.openxmlformats.org/officeDocument/2006/relationships/image" Target="../media/image60.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35.svg"/><Relationship Id="rId5" Type="http://schemas.openxmlformats.org/officeDocument/2006/relationships/image" Target="../media/image57.svg"/><Relationship Id="rId10" Type="http://schemas.openxmlformats.org/officeDocument/2006/relationships/image" Target="../media/image34.png"/><Relationship Id="rId4" Type="http://schemas.openxmlformats.org/officeDocument/2006/relationships/image" Target="../media/image56.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59.sv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9454"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70707" y="6065522"/>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355328" y="825771"/>
            <a:ext cx="5468164"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28</a:t>
            </a:r>
            <a:r>
              <a:rPr lang="fr-FR" sz="3200">
                <a:solidFill>
                  <a:srgbClr val="742774"/>
                </a:solidFill>
                <a:latin typeface="Berlin Sans FB"/>
              </a:rPr>
              <a:t> Aout 2024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4793" y="1022587"/>
              <a:ext cx="794518" cy="916751"/>
            </a:xfrm>
            <a:prstGeom prst="rect">
              <a:avLst/>
            </a:prstGeom>
          </p:spPr>
        </p:pic>
      </p:grpSp>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7">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3082895" cy="461665"/>
          </a:xfrm>
          <a:prstGeom prst="rect">
            <a:avLst/>
          </a:prstGeom>
          <a:noFill/>
        </p:spPr>
        <p:txBody>
          <a:bodyPr wrap="none" lIns="91440" tIns="45720" rIns="91440" bIns="45720" rtlCol="0" anchor="t">
            <a:spAutoFit/>
          </a:bodyPr>
          <a:lstStyle/>
          <a:p>
            <a:r>
              <a:rPr lang="fr-FR" sz="2400">
                <a:latin typeface="Segoe UI Semibold"/>
                <a:cs typeface="Segoe UI Semibold"/>
              </a:rPr>
              <a:t>Théophile CHIN-NIN</a:t>
            </a: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707886"/>
          </a:xfrm>
          <a:prstGeom prst="rect">
            <a:avLst/>
          </a:prstGeom>
          <a:noFill/>
        </p:spPr>
        <p:txBody>
          <a:bodyPr wrap="square" lIns="91440" tIns="45720" rIns="91440" bIns="45720" rtlCol="0" anchor="t">
            <a:spAutoFit/>
          </a:bodyPr>
          <a:lstStyle/>
          <a:p>
            <a:r>
              <a:rPr lang="fr-FR">
                <a:solidFill>
                  <a:srgbClr val="742774"/>
                </a:solidFill>
                <a:latin typeface="Segoe UI Semibold"/>
                <a:cs typeface="Segoe UI Semibold"/>
              </a:rPr>
              <a:t>Dataverse </a:t>
            </a:r>
            <a:r>
              <a:rPr lang="fr-FR">
                <a:solidFill>
                  <a:srgbClr val="742774"/>
                </a:solidFill>
                <a:latin typeface="Segoe UI"/>
                <a:cs typeface="Segoe UI"/>
              </a:rPr>
              <a:t>: </a:t>
            </a:r>
            <a:r>
              <a:rPr lang="fr-FR" sz="2000" b="0" i="0">
                <a:effectLst/>
                <a:latin typeface="-apple-system"/>
              </a:rPr>
              <a:t>Exploitez pleinement la puissance de Dataverse en implémentant des traitements côté serveur !</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598981"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Allan DE CASTRO</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8114613" cy="400110"/>
          </a:xfrm>
          <a:prstGeom prst="rect">
            <a:avLst/>
          </a:prstGeom>
          <a:noFill/>
        </p:spPr>
        <p:txBody>
          <a:bodyPr wrap="square" rtlCol="0">
            <a:spAutoFit/>
          </a:bodyPr>
          <a:lstStyle/>
          <a:p>
            <a:r>
              <a:rPr lang="fr-FR">
                <a:solidFill>
                  <a:srgbClr val="742774"/>
                </a:solidFill>
                <a:latin typeface="Segoe UI Semibold" panose="020B0702040204020203" pitchFamily="34" charset="0"/>
                <a:cs typeface="Segoe UI Semibold" panose="020B0702040204020203" pitchFamily="34" charset="0"/>
              </a:rPr>
              <a:t>Dataverse </a:t>
            </a:r>
            <a:r>
              <a:rPr lang="fr-FR">
                <a:latin typeface="Segoe UI" panose="020B0502040204020203" pitchFamily="34" charset="0"/>
                <a:cs typeface="Segoe UI" panose="020B0502040204020203" pitchFamily="34" charset="0"/>
              </a:rPr>
              <a:t>: </a:t>
            </a:r>
            <a:r>
              <a:rPr lang="en-US" b="0" i="0">
                <a:effectLst/>
                <a:latin typeface="-apple-system"/>
              </a:rPr>
              <a:t> </a:t>
            </a:r>
            <a:r>
              <a:rPr lang="fr-FR" sz="2000" b="0" i="0">
                <a:effectLst/>
                <a:latin typeface="-apple-system"/>
              </a:rPr>
              <a:t>Dataverse Plug-ins &amp; </a:t>
            </a:r>
            <a:r>
              <a:rPr lang="fr-FR" sz="2000" b="0" i="0" err="1">
                <a:effectLst/>
                <a:latin typeface="-apple-system"/>
              </a:rPr>
              <a:t>Dependent</a:t>
            </a:r>
            <a:r>
              <a:rPr lang="fr-FR" sz="2000" b="0" i="0">
                <a:effectLst/>
                <a:latin typeface="-apple-system"/>
              </a:rPr>
              <a:t> </a:t>
            </a:r>
            <a:r>
              <a:rPr lang="fr-FR" sz="2000" b="0" i="0" err="1">
                <a:effectLst/>
                <a:latin typeface="-apple-system"/>
              </a:rPr>
              <a:t>Assembly</a:t>
            </a:r>
            <a:r>
              <a:rPr lang="fr-FR" sz="2000" b="0" i="0">
                <a:effectLst/>
                <a:latin typeface="-apple-system"/>
              </a:rPr>
              <a:t>.</a:t>
            </a:r>
            <a:endParaRPr lang="fr-FR">
              <a:latin typeface="-apple-system"/>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39">
            <a:extLs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pic>
        <p:nvPicPr>
          <p:cNvPr id="2" name="Picture 2" descr="Microsoft">
            <a:extLst>
              <a:ext uri="{FF2B5EF4-FFF2-40B4-BE49-F238E27FC236}">
                <a16:creationId xmlns:a16="http://schemas.microsoft.com/office/drawing/2014/main" id="{46C2EB10-DD82-1675-1466-5BB81E82FE4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4653" y="5689617"/>
            <a:ext cx="548894" cy="491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AI Builder">
            <a:extLst>
              <a:ext uri="{FF2B5EF4-FFF2-40B4-BE49-F238E27FC236}">
                <a16:creationId xmlns:a16="http://schemas.microsoft.com/office/drawing/2014/main" id="{1BB578F7-A061-D86E-6C3E-767ED5994247}"/>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828683" y="2484087"/>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normAutofit/>
          </a:bodyPr>
          <a:lstStyle/>
          <a:p>
            <a:r>
              <a:rPr lang="fr-FR"/>
              <a:t>Plugin Instantané </a:t>
            </a:r>
            <a:r>
              <a:rPr lang="fr-FR" sz="2400"/>
              <a:t>(« </a:t>
            </a:r>
            <a:r>
              <a:rPr lang="fr-FR" sz="2400" err="1"/>
              <a:t>Cutom</a:t>
            </a:r>
            <a:r>
              <a:rPr lang="fr-FR" sz="2400"/>
              <a:t> API », « Action »)</a:t>
            </a:r>
            <a:endParaRPr lang="fr-FR"/>
          </a:p>
        </p:txBody>
      </p:sp>
      <p:sp>
        <p:nvSpPr>
          <p:cNvPr id="7" name="Espace réservé du contenu 6">
            <a:extLst>
              <a:ext uri="{FF2B5EF4-FFF2-40B4-BE49-F238E27FC236}">
                <a16:creationId xmlns:a16="http://schemas.microsoft.com/office/drawing/2014/main" id="{A4D4D638-85F4-BD63-1F17-15DEE95CC75A}"/>
              </a:ext>
            </a:extLst>
          </p:cNvPr>
          <p:cNvSpPr>
            <a:spLocks noGrp="1"/>
          </p:cNvSpPr>
          <p:nvPr>
            <p:ph idx="1"/>
          </p:nvPr>
        </p:nvSpPr>
        <p:spPr/>
        <p:txBody>
          <a:bodyPr>
            <a:normAutofit/>
          </a:bodyPr>
          <a:lstStyle/>
          <a:p>
            <a:r>
              <a:rPr lang="fr-FR" sz="2000"/>
              <a:t>Paramètres d’entré configurables (« </a:t>
            </a:r>
            <a:r>
              <a:rPr lang="fr-FR" sz="2000" err="1"/>
              <a:t>Request</a:t>
            </a:r>
            <a:r>
              <a:rPr lang="fr-FR" sz="2000"/>
              <a:t> </a:t>
            </a:r>
            <a:r>
              <a:rPr lang="fr-FR" sz="2000" err="1"/>
              <a:t>Parameters</a:t>
            </a:r>
            <a:r>
              <a:rPr lang="fr-FR" sz="2000"/>
              <a:t> »)</a:t>
            </a:r>
          </a:p>
          <a:p>
            <a:endParaRPr lang="fr-FR" sz="2000"/>
          </a:p>
          <a:p>
            <a:r>
              <a:rPr lang="fr-FR" sz="2000"/>
              <a:t>Propriétés de sortie configurables (« </a:t>
            </a:r>
            <a:r>
              <a:rPr lang="fr-FR" sz="2000" err="1"/>
              <a:t>Response</a:t>
            </a:r>
            <a:r>
              <a:rPr lang="fr-FR" sz="2000"/>
              <a:t> </a:t>
            </a:r>
            <a:r>
              <a:rPr lang="fr-FR" sz="2000" err="1"/>
              <a:t>Properties</a:t>
            </a:r>
            <a:r>
              <a:rPr lang="fr-FR" sz="2000"/>
              <a:t> »)</a:t>
            </a:r>
          </a:p>
          <a:p>
            <a:endParaRPr lang="fr-FR" sz="2000"/>
          </a:p>
          <a:p>
            <a:r>
              <a:rPr lang="fr-FR" sz="2000"/>
              <a:t>Peut être : </a:t>
            </a:r>
          </a:p>
          <a:p>
            <a:pPr lvl="1"/>
            <a:r>
              <a:rPr lang="fr-FR" sz="1800" b="1"/>
              <a:t>« Lié » (« Bound »)</a:t>
            </a:r>
          </a:p>
          <a:p>
            <a:pPr marL="457200" lvl="1" indent="0">
              <a:buNone/>
            </a:pPr>
            <a:r>
              <a:rPr lang="fr-FR" sz="1800"/>
              <a:t>Est lié à une table. S’exécute pour un enregistrement de cette table</a:t>
            </a:r>
          </a:p>
          <a:p>
            <a:pPr lvl="1"/>
            <a:r>
              <a:rPr lang="fr-FR" sz="1800" b="1"/>
              <a:t>« </a:t>
            </a:r>
            <a:r>
              <a:rPr lang="fr-FR" sz="1800" b="1" err="1"/>
              <a:t>Non-lié</a:t>
            </a:r>
            <a:r>
              <a:rPr lang="fr-FR" sz="1800" b="1"/>
              <a:t> » (« </a:t>
            </a:r>
            <a:r>
              <a:rPr lang="fr-FR" sz="1800" b="1" err="1"/>
              <a:t>Unbound</a:t>
            </a:r>
            <a:r>
              <a:rPr lang="fr-FR" sz="1800" b="1"/>
              <a:t> »)</a:t>
            </a:r>
          </a:p>
          <a:p>
            <a:pPr marL="457200" lvl="1" indent="0">
              <a:buNone/>
            </a:pPr>
            <a:r>
              <a:rPr lang="fr-FR" sz="1800"/>
              <a:t>N’est pas lié à une table. Sorte d’action « commune » de l’environnement</a:t>
            </a:r>
          </a:p>
          <a:p>
            <a:pPr marL="457200" lvl="1" indent="0">
              <a:buNone/>
            </a:pPr>
            <a:r>
              <a:rPr lang="fr-FR" sz="1800"/>
              <a:t>S’exécute directement en </a:t>
            </a:r>
            <a:r>
              <a:rPr lang="fr-FR" sz="1800" err="1"/>
              <a:t>PowerFx</a:t>
            </a:r>
            <a:r>
              <a:rPr lang="fr-FR" sz="1800"/>
              <a:t> avec la syntaxe : Environnement.&lt;</a:t>
            </a:r>
            <a:r>
              <a:rPr lang="fr-FR" sz="1800" err="1"/>
              <a:t>NomCutomAPI</a:t>
            </a:r>
            <a:r>
              <a:rPr lang="fr-FR" sz="1800"/>
              <a:t>&gt;()</a:t>
            </a:r>
          </a:p>
          <a:p>
            <a:pPr marL="457200" lvl="1" indent="0">
              <a:buNone/>
            </a:pPr>
            <a:endParaRPr lang="fr-FR" sz="1800"/>
          </a:p>
          <a:p>
            <a:pPr marL="457200" lvl="1" indent="0">
              <a:buNone/>
            </a:pPr>
            <a:endParaRPr lang="fr-FR" sz="1800"/>
          </a:p>
          <a:p>
            <a:pPr marL="0" indent="0">
              <a:buNone/>
            </a:pPr>
            <a:endParaRPr lang="fr-FR" sz="2200"/>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10</a:t>
            </a:fld>
            <a:endParaRPr lang="fr-FR"/>
          </a:p>
        </p:txBody>
      </p:sp>
    </p:spTree>
    <p:extLst>
      <p:ext uri="{BB962C8B-B14F-4D97-AF65-F5344CB8AC3E}">
        <p14:creationId xmlns:p14="http://schemas.microsoft.com/office/powerpoint/2010/main" val="69689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normAutofit/>
          </a:bodyPr>
          <a:lstStyle/>
          <a:p>
            <a:r>
              <a:rPr lang="fr-FR"/>
              <a:t>Les indispensables</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11</a:t>
            </a:fld>
            <a:endParaRPr lang="fr-FR"/>
          </a:p>
        </p:txBody>
      </p:sp>
      <p:pic>
        <p:nvPicPr>
          <p:cNvPr id="5" name="Image 4">
            <a:extLst>
              <a:ext uri="{FF2B5EF4-FFF2-40B4-BE49-F238E27FC236}">
                <a16:creationId xmlns:a16="http://schemas.microsoft.com/office/drawing/2014/main" id="{46047AC2-75B4-BEE4-8373-CB246F0F6994}"/>
              </a:ext>
            </a:extLst>
          </p:cNvPr>
          <p:cNvPicPr>
            <a:picLocks noChangeAspect="1"/>
          </p:cNvPicPr>
          <p:nvPr/>
        </p:nvPicPr>
        <p:blipFill>
          <a:blip r:embed="rId2"/>
          <a:stretch>
            <a:fillRect/>
          </a:stretch>
        </p:blipFill>
        <p:spPr>
          <a:xfrm>
            <a:off x="491238" y="1986143"/>
            <a:ext cx="11209524" cy="2885714"/>
          </a:xfrm>
          <a:prstGeom prst="rect">
            <a:avLst/>
          </a:prstGeom>
        </p:spPr>
      </p:pic>
    </p:spTree>
    <p:extLst>
      <p:ext uri="{BB962C8B-B14F-4D97-AF65-F5344CB8AC3E}">
        <p14:creationId xmlns:p14="http://schemas.microsoft.com/office/powerpoint/2010/main" val="2470432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2480C-71C1-BEAD-6A10-3C262EB66ECA}"/>
              </a:ext>
            </a:extLst>
          </p:cNvPr>
          <p:cNvSpPr>
            <a:spLocks noGrp="1"/>
          </p:cNvSpPr>
          <p:nvPr>
            <p:ph type="title"/>
          </p:nvPr>
        </p:nvSpPr>
        <p:spPr/>
        <p:txBody>
          <a:bodyPr/>
          <a:lstStyle/>
          <a:p>
            <a:r>
              <a:rPr lang="fr-FR"/>
              <a:t>Et pour les « </a:t>
            </a:r>
            <a:r>
              <a:rPr lang="fr-FR" err="1"/>
              <a:t>Makers</a:t>
            </a:r>
            <a:r>
              <a:rPr lang="fr-FR"/>
              <a:t> » ?!</a:t>
            </a:r>
          </a:p>
        </p:txBody>
      </p:sp>
      <p:sp>
        <p:nvSpPr>
          <p:cNvPr id="3" name="Espace réservé du contenu 2">
            <a:extLst>
              <a:ext uri="{FF2B5EF4-FFF2-40B4-BE49-F238E27FC236}">
                <a16:creationId xmlns:a16="http://schemas.microsoft.com/office/drawing/2014/main" id="{AC032343-DCBC-50F4-6643-933C9B63536E}"/>
              </a:ext>
            </a:extLst>
          </p:cNvPr>
          <p:cNvSpPr>
            <a:spLocks noGrp="1"/>
          </p:cNvSpPr>
          <p:nvPr>
            <p:ph idx="1"/>
          </p:nvPr>
        </p:nvSpPr>
        <p:spPr/>
        <p:txBody>
          <a:bodyPr/>
          <a:lstStyle/>
          <a:p>
            <a:pPr marL="0" indent="0">
              <a:buNone/>
            </a:pPr>
            <a:r>
              <a:rPr lang="fr-FR"/>
              <a:t>Dataverse Accelerator : Ecriture de Plugins en </a:t>
            </a:r>
            <a:r>
              <a:rPr lang="fr-FR" err="1"/>
              <a:t>PowerFx</a:t>
            </a:r>
            <a:endParaRPr lang="fr-FR"/>
          </a:p>
        </p:txBody>
      </p:sp>
      <p:sp>
        <p:nvSpPr>
          <p:cNvPr id="4" name="Espace réservé du numéro de diapositive 3">
            <a:extLst>
              <a:ext uri="{FF2B5EF4-FFF2-40B4-BE49-F238E27FC236}">
                <a16:creationId xmlns:a16="http://schemas.microsoft.com/office/drawing/2014/main" id="{F0ABDD74-1A77-C67F-4098-620E71A6B483}"/>
              </a:ext>
            </a:extLst>
          </p:cNvPr>
          <p:cNvSpPr>
            <a:spLocks noGrp="1"/>
          </p:cNvSpPr>
          <p:nvPr>
            <p:ph type="sldNum" sz="quarter" idx="12"/>
          </p:nvPr>
        </p:nvSpPr>
        <p:spPr/>
        <p:txBody>
          <a:bodyPr/>
          <a:lstStyle/>
          <a:p>
            <a:fld id="{F2D2C361-7486-4AB1-8DE5-A0E4E1B2CF91}" type="slidenum">
              <a:rPr lang="fr-FR" smtClean="0"/>
              <a:t>12</a:t>
            </a:fld>
            <a:endParaRPr lang="fr-FR"/>
          </a:p>
        </p:txBody>
      </p:sp>
      <p:pic>
        <p:nvPicPr>
          <p:cNvPr id="6" name="Image 5">
            <a:extLst>
              <a:ext uri="{FF2B5EF4-FFF2-40B4-BE49-F238E27FC236}">
                <a16:creationId xmlns:a16="http://schemas.microsoft.com/office/drawing/2014/main" id="{14A412C4-4C85-CE3E-0ED8-D6A2CC0ACA61}"/>
              </a:ext>
            </a:extLst>
          </p:cNvPr>
          <p:cNvPicPr>
            <a:picLocks noChangeAspect="1"/>
          </p:cNvPicPr>
          <p:nvPr/>
        </p:nvPicPr>
        <p:blipFill>
          <a:blip r:embed="rId2"/>
          <a:stretch>
            <a:fillRect/>
          </a:stretch>
        </p:blipFill>
        <p:spPr>
          <a:xfrm>
            <a:off x="1381046" y="2649893"/>
            <a:ext cx="4879794" cy="3053397"/>
          </a:xfrm>
          <a:prstGeom prst="rect">
            <a:avLst/>
          </a:prstGeom>
        </p:spPr>
      </p:pic>
      <p:pic>
        <p:nvPicPr>
          <p:cNvPr id="8" name="Image 7">
            <a:extLst>
              <a:ext uri="{FF2B5EF4-FFF2-40B4-BE49-F238E27FC236}">
                <a16:creationId xmlns:a16="http://schemas.microsoft.com/office/drawing/2014/main" id="{9D4A35DC-15C5-E89B-2849-2C2A19985194}"/>
              </a:ext>
            </a:extLst>
          </p:cNvPr>
          <p:cNvPicPr>
            <a:picLocks noChangeAspect="1"/>
          </p:cNvPicPr>
          <p:nvPr/>
        </p:nvPicPr>
        <p:blipFill>
          <a:blip r:embed="rId3"/>
          <a:stretch>
            <a:fillRect/>
          </a:stretch>
        </p:blipFill>
        <p:spPr>
          <a:xfrm>
            <a:off x="6562173" y="2294300"/>
            <a:ext cx="4121378" cy="4280072"/>
          </a:xfrm>
          <a:prstGeom prst="rect">
            <a:avLst/>
          </a:prstGeom>
        </p:spPr>
      </p:pic>
    </p:spTree>
    <p:extLst>
      <p:ext uri="{BB962C8B-B14F-4D97-AF65-F5344CB8AC3E}">
        <p14:creationId xmlns:p14="http://schemas.microsoft.com/office/powerpoint/2010/main" val="111537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13</a:t>
            </a:fld>
            <a:endParaRPr lang="fr-FR"/>
          </a:p>
        </p:txBody>
      </p:sp>
      <p:sp>
        <p:nvSpPr>
          <p:cNvPr id="5" name="Titre 4">
            <a:extLst>
              <a:ext uri="{FF2B5EF4-FFF2-40B4-BE49-F238E27FC236}">
                <a16:creationId xmlns:a16="http://schemas.microsoft.com/office/drawing/2014/main" id="{9AE46504-FAC6-6A12-4F31-447479140E96}"/>
              </a:ext>
            </a:extLst>
          </p:cNvPr>
          <p:cNvSpPr>
            <a:spLocks noGrp="1"/>
          </p:cNvSpPr>
          <p:nvPr>
            <p:ph type="title"/>
          </p:nvPr>
        </p:nvSpPr>
        <p:spPr>
          <a:xfrm>
            <a:off x="838200" y="365125"/>
            <a:ext cx="10515600" cy="5727765"/>
          </a:xfrm>
        </p:spPr>
        <p:txBody>
          <a:bodyPr>
            <a:normAutofit/>
          </a:bodyPr>
          <a:lstStyle/>
          <a:p>
            <a:r>
              <a:rPr lang="fr-FR" sz="4800" b="1"/>
              <a:t>DEMO !</a:t>
            </a:r>
          </a:p>
        </p:txBody>
      </p:sp>
    </p:spTree>
    <p:extLst>
      <p:ext uri="{BB962C8B-B14F-4D97-AF65-F5344CB8AC3E}">
        <p14:creationId xmlns:p14="http://schemas.microsoft.com/office/powerpoint/2010/main" val="2716968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4000"/>
              <a:t>Dataverse Plug-ins &amp; Dependent Assembly</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935162"/>
          </a:xfrm>
        </p:spPr>
        <p:txBody>
          <a:bodyPr anchor="ctr">
            <a:normAutofit/>
          </a:bodyPr>
          <a:lstStyle/>
          <a:p>
            <a:pPr>
              <a:spcBef>
                <a:spcPts val="200"/>
              </a:spcBef>
              <a:spcAft>
                <a:spcPts val="200"/>
              </a:spcAft>
            </a:pPr>
            <a:r>
              <a:rPr lang="fr-FR"/>
              <a:t>Voyons comment inclure des </a:t>
            </a:r>
            <a:r>
              <a:rPr lang="fr-FR" err="1"/>
              <a:t>assemblies</a:t>
            </a:r>
            <a:r>
              <a:rPr lang="fr-FR"/>
              <a:t> dépendantes supplémentaires lors de vos développements de plugins de manière supportée, afin d'utiliser des packages </a:t>
            </a:r>
            <a:r>
              <a:rPr lang="fr-FR" err="1"/>
              <a:t>NuGet</a:t>
            </a:r>
            <a:r>
              <a:rPr lang="fr-FR"/>
              <a:t> qui n'étaient pas possibles jusqu'à présent.</a:t>
            </a:r>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954775" cy="2778442"/>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1000"/>
              </a:spcAft>
              <a:buClrTx/>
              <a:buSzTx/>
              <a:buFontTx/>
              <a:buNone/>
              <a:tabLst/>
              <a:defRPr/>
            </a:pPr>
            <a:r>
              <a:rPr kumimoji="0" lang="fr-FR" sz="2800" b="0" i="0" u="none" strike="noStrike" kern="1200" cap="none" spc="0" normalizeH="0" baseline="0" noProof="0">
                <a:ln>
                  <a:noFill/>
                </a:ln>
                <a:solidFill>
                  <a:prstClr val="white"/>
                </a:solidFill>
                <a:effectLst/>
                <a:uLnTx/>
                <a:uFillTx/>
                <a:latin typeface="Bahnschrift Light SemiCondensed"/>
                <a:ea typeface="+mn-ea"/>
                <a:cs typeface="Segoe UI"/>
              </a:rPr>
              <a:t>Allan DE CASTRO</a:t>
            </a:r>
            <a:br>
              <a:rPr kumimoji="0" lang="fr-FR" sz="2800" b="0" i="0" u="none" strike="noStrike" kern="1200" cap="none" spc="0" normalizeH="0" baseline="0" noProof="0">
                <a:ln>
                  <a:noFill/>
                </a:ln>
                <a:solidFill>
                  <a:prstClr val="white"/>
                </a:solidFill>
                <a:effectLst/>
                <a:uLnTx/>
                <a:uFillTx/>
                <a:latin typeface="Bahnschrift Light SemiCondensed"/>
                <a:ea typeface="+mn-ea"/>
                <a:cs typeface="Segoe UI"/>
              </a:rPr>
            </a:br>
            <a:br>
              <a:rPr kumimoji="0" lang="fr-FR" sz="24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en-US" b="0" i="0" u="none" strike="noStrike" kern="1200" cap="none" spc="0" normalizeH="0" baseline="0" noProof="0">
                <a:ln>
                  <a:noFill/>
                </a:ln>
                <a:solidFill>
                  <a:prstClr val="white"/>
                </a:solidFill>
                <a:effectLst/>
                <a:uLnTx/>
                <a:uFillTx/>
                <a:latin typeface="Bahnschrift Light SemiCondensed"/>
                <a:ea typeface="+mn-ea"/>
                <a:cs typeface="Segoe UI"/>
              </a:rPr>
              <a:t>Solution Architect at Avanade | FTRSA Power Apps | MVP Business Applications </a:t>
            </a:r>
            <a:endParaRPr kumimoji="0" lang="en-US" sz="2800" b="0" i="0" u="none" strike="noStrike" kern="1200" cap="none" spc="0" normalizeH="0" baseline="0" noProof="0">
              <a:ln>
                <a:noFill/>
              </a:ln>
              <a:solidFill>
                <a:prstClr val="white"/>
              </a:solidFill>
              <a:effectLst/>
              <a:uLnTx/>
              <a:uFillTx/>
              <a:latin typeface="Bahnschrift Light SemiCondensed"/>
              <a:ea typeface="+mn-ea"/>
              <a:cs typeface="Segoe UI"/>
            </a:endParaRPr>
          </a:p>
        </p:txBody>
      </p:sp>
    </p:spTree>
    <p:custDataLst>
      <p:tags r:id="rId1"/>
    </p:custDataLst>
    <p:extLst>
      <p:ext uri="{BB962C8B-B14F-4D97-AF65-F5344CB8AC3E}">
        <p14:creationId xmlns:p14="http://schemas.microsoft.com/office/powerpoint/2010/main" val="24915280"/>
      </p:ext>
    </p:extLst>
  </p:cSld>
  <p:clrMapOvr>
    <a:masterClrMapping/>
  </p:clrMapOvr>
  <mc:AlternateContent xmlns:mc="http://schemas.openxmlformats.org/markup-compatibility/2006">
    <mc:Choice xmlns:p14="http://schemas.microsoft.com/office/powerpoint/2010/main" Requires="p14">
      <p:transition spd="slow" p14:dur="2000" advTm="6843"/>
    </mc:Choice>
    <mc:Fallback>
      <p:transition spd="slow" advTm="684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Que rencontrons-nous dans nos projets ?</a:t>
            </a:r>
          </a:p>
        </p:txBody>
      </p:sp>
      <p:sp>
        <p:nvSpPr>
          <p:cNvPr id="3" name="Espace réservé du contenu 2">
            <a:extLst>
              <a:ext uri="{FF2B5EF4-FFF2-40B4-BE49-F238E27FC236}">
                <a16:creationId xmlns:a16="http://schemas.microsoft.com/office/drawing/2014/main" id="{8B88786A-74F4-1FA6-BC9F-8145B401BBC1}"/>
              </a:ext>
            </a:extLst>
          </p:cNvPr>
          <p:cNvSpPr>
            <a:spLocks noGrp="1"/>
          </p:cNvSpPr>
          <p:nvPr>
            <p:ph idx="1"/>
          </p:nvPr>
        </p:nvSpPr>
        <p:spPr/>
        <p:txBody>
          <a:bodyPr>
            <a:normAutofit/>
          </a:bodyPr>
          <a:lstStyle/>
          <a:p>
            <a:pPr algn="just"/>
            <a:r>
              <a:rPr lang="fr-FR"/>
              <a:t>Sur les projets, nous avons parfois besoin d'utiliser des bibliothèques externes (</a:t>
            </a:r>
            <a:r>
              <a:rPr lang="fr-FR" err="1"/>
              <a:t>NewtownSoft</a:t>
            </a:r>
            <a:r>
              <a:rPr lang="fr-FR"/>
              <a:t>, MSAL...), mais lorsque nous référençons une bibliothèque externe, une erreur d'exécution peut se produire lorsque le plugin est déclenché.</a:t>
            </a:r>
          </a:p>
          <a:p>
            <a:pPr lvl="1" algn="just"/>
            <a:r>
              <a:rPr lang="en-US" i="1">
                <a:solidFill>
                  <a:srgbClr val="FF0000"/>
                </a:solidFill>
              </a:rPr>
              <a:t>Could not load file or assembly &lt;</a:t>
            </a:r>
            <a:r>
              <a:rPr lang="en-US" i="1" err="1">
                <a:solidFill>
                  <a:srgbClr val="FF0000"/>
                </a:solidFill>
              </a:rPr>
              <a:t>AssemblyName</a:t>
            </a:r>
            <a:r>
              <a:rPr lang="en-US" i="1">
                <a:solidFill>
                  <a:srgbClr val="FF0000"/>
                </a:solidFill>
              </a:rPr>
              <a:t>&gt;, Version=&lt;Version&gt;, Culture=neutral, </a:t>
            </a:r>
            <a:r>
              <a:rPr lang="en-US" i="1" err="1">
                <a:solidFill>
                  <a:srgbClr val="FF0000"/>
                </a:solidFill>
              </a:rPr>
              <a:t>PublicKeyToken</a:t>
            </a:r>
            <a:r>
              <a:rPr lang="en-US" i="1">
                <a:solidFill>
                  <a:srgbClr val="FF0000"/>
                </a:solidFill>
              </a:rPr>
              <a:t>=null</a:t>
            </a:r>
          </a:p>
          <a:p>
            <a:pPr algn="just"/>
            <a:r>
              <a:rPr lang="fr-FR"/>
              <a:t>Dans ce cas, plusieurs options sont possibles :</a:t>
            </a:r>
          </a:p>
          <a:p>
            <a:pPr lvl="1" algn="just"/>
            <a:r>
              <a:rPr lang="fr-FR"/>
              <a:t>Logique externalisée (</a:t>
            </a:r>
            <a:r>
              <a:rPr lang="fr-FR" err="1"/>
              <a:t>Function</a:t>
            </a:r>
            <a:r>
              <a:rPr lang="fr-FR"/>
              <a:t> App)</a:t>
            </a:r>
          </a:p>
          <a:p>
            <a:pPr lvl="1" algn="just"/>
            <a:r>
              <a:rPr lang="fr-FR"/>
              <a:t>Implémentation côté client (JS, PCF..)</a:t>
            </a:r>
          </a:p>
          <a:p>
            <a:pPr lvl="1" algn="just"/>
            <a:r>
              <a:rPr lang="fr-FR" err="1"/>
              <a:t>ILMerge</a:t>
            </a:r>
            <a:endParaRPr lang="fr-FR"/>
          </a:p>
          <a:p>
            <a:pPr lvl="1" algn="just"/>
            <a:r>
              <a:rPr lang="fr-FR"/>
              <a:t>S'appuyer sur la dépendance d'une autre dll</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15</a:t>
            </a:fld>
            <a:endParaRPr lang="fr-FR"/>
          </a:p>
        </p:txBody>
      </p:sp>
    </p:spTree>
    <p:extLst>
      <p:ext uri="{BB962C8B-B14F-4D97-AF65-F5344CB8AC3E}">
        <p14:creationId xmlns:p14="http://schemas.microsoft.com/office/powerpoint/2010/main" val="9456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Solution: Dependent Assembly</a:t>
            </a:r>
          </a:p>
        </p:txBody>
      </p:sp>
      <p:sp>
        <p:nvSpPr>
          <p:cNvPr id="3" name="Espace réservé du contenu 2">
            <a:extLst>
              <a:ext uri="{FF2B5EF4-FFF2-40B4-BE49-F238E27FC236}">
                <a16:creationId xmlns:a16="http://schemas.microsoft.com/office/drawing/2014/main" id="{8B88786A-74F4-1FA6-BC9F-8145B401BBC1}"/>
              </a:ext>
            </a:extLst>
          </p:cNvPr>
          <p:cNvSpPr>
            <a:spLocks noGrp="1"/>
          </p:cNvSpPr>
          <p:nvPr>
            <p:ph idx="1"/>
          </p:nvPr>
        </p:nvSpPr>
        <p:spPr/>
        <p:txBody>
          <a:bodyPr>
            <a:normAutofit fontScale="92500" lnSpcReduction="10000"/>
          </a:bodyPr>
          <a:lstStyle/>
          <a:p>
            <a:pPr algn="just"/>
            <a:r>
              <a:rPr lang="fr-FR"/>
              <a:t>La signature n'est plus nécessaire, si vous le faites, faites-le pour tous les </a:t>
            </a:r>
            <a:r>
              <a:rPr lang="fr-FR" err="1"/>
              <a:t>assembly</a:t>
            </a:r>
            <a:r>
              <a:rPr lang="fr-FR"/>
              <a:t> qui en dépendent.</a:t>
            </a:r>
          </a:p>
          <a:p>
            <a:pPr algn="just"/>
            <a:r>
              <a:rPr lang="fr-FR"/>
              <a:t>Inclus toutes les </a:t>
            </a:r>
            <a:r>
              <a:rPr lang="fr-FR" err="1"/>
              <a:t>assemblies</a:t>
            </a:r>
            <a:r>
              <a:rPr lang="fr-FR"/>
              <a:t> ou ressources .NET nécessaires.</a:t>
            </a:r>
          </a:p>
          <a:p>
            <a:pPr algn="just"/>
            <a:r>
              <a:rPr lang="fr-FR"/>
              <a:t>Les paquets </a:t>
            </a:r>
            <a:r>
              <a:rPr lang="fr-FR" err="1"/>
              <a:t>Nuget</a:t>
            </a:r>
            <a:r>
              <a:rPr lang="fr-FR"/>
              <a:t> sont stockés dans la table </a:t>
            </a:r>
            <a:r>
              <a:rPr lang="fr-FR" err="1"/>
              <a:t>PluginPackage</a:t>
            </a:r>
            <a:r>
              <a:rPr lang="fr-FR"/>
              <a:t> et stockés en tant que fichier et ne consomment donc pas le stockage de la base de données.</a:t>
            </a:r>
          </a:p>
          <a:p>
            <a:pPr algn="just"/>
            <a:r>
              <a:rPr lang="fr-FR"/>
              <a:t>Les classes implémentant </a:t>
            </a:r>
            <a:r>
              <a:rPr lang="fr-FR" err="1"/>
              <a:t>IPlugin</a:t>
            </a:r>
            <a:r>
              <a:rPr lang="fr-FR"/>
              <a:t> sont toujours enregistrées dans la table </a:t>
            </a:r>
            <a:r>
              <a:rPr lang="fr-FR" err="1"/>
              <a:t>PluginAssembly</a:t>
            </a:r>
            <a:r>
              <a:rPr lang="fr-FR"/>
              <a:t> mais sont désormais associées au package de plugin.</a:t>
            </a:r>
          </a:p>
          <a:p>
            <a:pPr algn="just"/>
            <a:r>
              <a:rPr lang="fr-FR"/>
              <a:t>Que se passe-t-il lorsque le paquet de plugins est mis à jour ? </a:t>
            </a:r>
          </a:p>
          <a:p>
            <a:pPr lvl="1" algn="just"/>
            <a:r>
              <a:rPr lang="fr-FR">
                <a:sym typeface="Wingdings" panose="05000000000000000000" pitchFamily="2" charset="2"/>
              </a:rPr>
              <a:t> </a:t>
            </a:r>
            <a:r>
              <a:rPr lang="fr-FR"/>
              <a:t>Le serveur met à jour toutes les </a:t>
            </a:r>
            <a:r>
              <a:rPr lang="fr-FR" err="1"/>
              <a:t>assemblies</a:t>
            </a:r>
            <a:r>
              <a:rPr lang="fr-FR"/>
              <a:t> de plugins associés.</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16</a:t>
            </a:fld>
            <a:endParaRPr lang="fr-FR"/>
          </a:p>
        </p:txBody>
      </p:sp>
      <p:grpSp>
        <p:nvGrpSpPr>
          <p:cNvPr id="5" name="Group 4">
            <a:extLst>
              <a:ext uri="{FF2B5EF4-FFF2-40B4-BE49-F238E27FC236}">
                <a16:creationId xmlns:a16="http://schemas.microsoft.com/office/drawing/2014/main" id="{703177F1-A1D6-F2B8-EDB3-30E75018E39D}"/>
              </a:ext>
            </a:extLst>
          </p:cNvPr>
          <p:cNvGrpSpPr/>
          <p:nvPr/>
        </p:nvGrpSpPr>
        <p:grpSpPr>
          <a:xfrm>
            <a:off x="8923290" y="295245"/>
            <a:ext cx="3191683" cy="919766"/>
            <a:chOff x="5030167" y="344510"/>
            <a:chExt cx="3191683" cy="919766"/>
          </a:xfrm>
        </p:grpSpPr>
        <p:sp>
          <p:nvSpPr>
            <p:cNvPr id="6" name="Content Placeholder 2">
              <a:extLst>
                <a:ext uri="{FF2B5EF4-FFF2-40B4-BE49-F238E27FC236}">
                  <a16:creationId xmlns:a16="http://schemas.microsoft.com/office/drawing/2014/main" id="{0A55C10C-3E8A-FE15-C4BE-E522F9EB8392}"/>
                </a:ext>
              </a:extLst>
            </p:cNvPr>
            <p:cNvSpPr txBox="1">
              <a:spLocks/>
            </p:cNvSpPr>
            <p:nvPr/>
          </p:nvSpPr>
          <p:spPr>
            <a:xfrm>
              <a:off x="5460374" y="344510"/>
              <a:ext cx="2761476" cy="919766"/>
            </a:xfrm>
            <a:prstGeom prst="rect">
              <a:avLst/>
            </a:prstGeom>
          </p:spPr>
          <p:txBody>
            <a:bodyPr/>
            <a:lst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just"/>
              <a:r>
                <a:rPr lang="en-US" sz="1800">
                  <a:hlinkClick r:id="rId2"/>
                </a:rPr>
                <a:t>Build and package plug-in code - Power Apps | Microsoft Learn</a:t>
              </a:r>
              <a:endParaRPr lang="en-US" sz="1800"/>
            </a:p>
          </p:txBody>
        </p:sp>
        <p:pic>
          <p:nvPicPr>
            <p:cNvPr id="7" name="Graphic 6" descr="Link with solid fill">
              <a:extLst>
                <a:ext uri="{FF2B5EF4-FFF2-40B4-BE49-F238E27FC236}">
                  <a16:creationId xmlns:a16="http://schemas.microsoft.com/office/drawing/2014/main" id="{F0851AC6-2592-359C-3C11-24D38A5E3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0167" y="345948"/>
              <a:ext cx="429768" cy="429768"/>
            </a:xfrm>
            <a:prstGeom prst="rect">
              <a:avLst/>
            </a:prstGeom>
          </p:spPr>
        </p:pic>
      </p:grpSp>
      <p:grpSp>
        <p:nvGrpSpPr>
          <p:cNvPr id="11" name="Group 10">
            <a:extLst>
              <a:ext uri="{FF2B5EF4-FFF2-40B4-BE49-F238E27FC236}">
                <a16:creationId xmlns:a16="http://schemas.microsoft.com/office/drawing/2014/main" id="{81BF93DC-F67E-ADB5-8679-FE3D9D6A0590}"/>
              </a:ext>
            </a:extLst>
          </p:cNvPr>
          <p:cNvGrpSpPr/>
          <p:nvPr/>
        </p:nvGrpSpPr>
        <p:grpSpPr>
          <a:xfrm>
            <a:off x="2947151" y="6002681"/>
            <a:ext cx="7904879" cy="749816"/>
            <a:chOff x="4482652" y="5300731"/>
            <a:chExt cx="7904879" cy="749816"/>
          </a:xfrm>
        </p:grpSpPr>
        <p:sp>
          <p:nvSpPr>
            <p:cNvPr id="12" name="Content Placeholder 2">
              <a:extLst>
                <a:ext uri="{FF2B5EF4-FFF2-40B4-BE49-F238E27FC236}">
                  <a16:creationId xmlns:a16="http://schemas.microsoft.com/office/drawing/2014/main" id="{FAB2D8D7-8469-AB19-918C-2181104CDD0A}"/>
                </a:ext>
              </a:extLst>
            </p:cNvPr>
            <p:cNvSpPr txBox="1">
              <a:spLocks/>
            </p:cNvSpPr>
            <p:nvPr/>
          </p:nvSpPr>
          <p:spPr>
            <a:xfrm>
              <a:off x="4908728" y="5300731"/>
              <a:ext cx="7478803" cy="749816"/>
            </a:xfrm>
            <a:prstGeom prst="rect">
              <a:avLst/>
            </a:prstGeom>
          </p:spPr>
          <p:txBody>
            <a:bodyPr/>
            <a:lstStyle>
              <a:lvl1pPr marL="0" indent="0" algn="l" defTabSz="1219170" rtl="0" eaLnBrk="1" latinLnBrk="0" hangingPunct="1">
                <a:lnSpc>
                  <a:spcPct val="114000"/>
                </a:lnSpc>
                <a:spcBef>
                  <a:spcPts val="800"/>
                </a:spcBef>
                <a:spcAft>
                  <a:spcPts val="133"/>
                </a:spcAft>
                <a:buFont typeface="Arial" pitchFamily="34" charset="0"/>
                <a:buNone/>
                <a:defRPr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just" fontAlgn="auto"/>
              <a:r>
                <a:rPr lang="fr-FR" sz="2000"/>
                <a:t>Envisagez de l'utiliser dès le départ, même si vous n'en avez pas un besoin immédiat! </a:t>
              </a:r>
              <a:r>
                <a:rPr lang="fr-FR" sz="2000">
                  <a:sym typeface="Wingdings" panose="05000000000000000000" pitchFamily="2" charset="2"/>
                </a:rPr>
                <a:t></a:t>
              </a:r>
              <a:endParaRPr lang="en-US" sz="2000"/>
            </a:p>
          </p:txBody>
        </p:sp>
        <p:pic>
          <p:nvPicPr>
            <p:cNvPr id="13" name="Graphic 12" descr="Information with solid fill">
              <a:extLst>
                <a:ext uri="{FF2B5EF4-FFF2-40B4-BE49-F238E27FC236}">
                  <a16:creationId xmlns:a16="http://schemas.microsoft.com/office/drawing/2014/main" id="{0ED31AD1-09FD-0088-8BF1-8B31EEE2E1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2652" y="5300731"/>
              <a:ext cx="426076" cy="426076"/>
            </a:xfrm>
            <a:prstGeom prst="rect">
              <a:avLst/>
            </a:prstGeom>
          </p:spPr>
        </p:pic>
      </p:grpSp>
    </p:spTree>
    <p:extLst>
      <p:ext uri="{BB962C8B-B14F-4D97-AF65-F5344CB8AC3E}">
        <p14:creationId xmlns:p14="http://schemas.microsoft.com/office/powerpoint/2010/main" val="110446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Solution: Dependent Assembly</a:t>
            </a:r>
          </a:p>
        </p:txBody>
      </p:sp>
      <p:sp>
        <p:nvSpPr>
          <p:cNvPr id="3" name="Espace réservé du contenu 2">
            <a:extLst>
              <a:ext uri="{FF2B5EF4-FFF2-40B4-BE49-F238E27FC236}">
                <a16:creationId xmlns:a16="http://schemas.microsoft.com/office/drawing/2014/main" id="{8B88786A-74F4-1FA6-BC9F-8145B401BBC1}"/>
              </a:ext>
            </a:extLst>
          </p:cNvPr>
          <p:cNvSpPr>
            <a:spLocks noGrp="1"/>
          </p:cNvSpPr>
          <p:nvPr>
            <p:ph idx="1"/>
          </p:nvPr>
        </p:nvSpPr>
        <p:spPr>
          <a:xfrm>
            <a:off x="554090" y="1483361"/>
            <a:ext cx="10799710" cy="1630776"/>
          </a:xfrm>
        </p:spPr>
        <p:txBody>
          <a:bodyPr>
            <a:normAutofit/>
          </a:bodyPr>
          <a:lstStyle/>
          <a:p>
            <a:pPr algn="just"/>
            <a:r>
              <a:rPr lang="fr-FR" err="1"/>
              <a:t>pac</a:t>
            </a:r>
            <a:r>
              <a:rPr lang="fr-FR"/>
              <a:t> plugin init --skip-</a:t>
            </a:r>
            <a:r>
              <a:rPr lang="fr-FR" err="1"/>
              <a:t>signing</a:t>
            </a:r>
            <a:r>
              <a:rPr lang="fr-FR"/>
              <a:t> ou s'assurer que votre projet génère un </a:t>
            </a:r>
            <a:r>
              <a:rPr lang="fr-FR" err="1"/>
              <a:t>NuGet</a:t>
            </a:r>
            <a:r>
              <a:rPr lang="fr-FR"/>
              <a:t> Package</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17</a:t>
            </a:fld>
            <a:endParaRPr lang="fr-FR"/>
          </a:p>
        </p:txBody>
      </p:sp>
      <p:pic>
        <p:nvPicPr>
          <p:cNvPr id="5" name="Picture 4">
            <a:extLst>
              <a:ext uri="{FF2B5EF4-FFF2-40B4-BE49-F238E27FC236}">
                <a16:creationId xmlns:a16="http://schemas.microsoft.com/office/drawing/2014/main" id="{CE0EAB57-5377-B293-2032-FE76B0A8B3BD}"/>
              </a:ext>
            </a:extLst>
          </p:cNvPr>
          <p:cNvPicPr>
            <a:picLocks noChangeAspect="1"/>
          </p:cNvPicPr>
          <p:nvPr/>
        </p:nvPicPr>
        <p:blipFill>
          <a:blip r:embed="rId2"/>
          <a:stretch>
            <a:fillRect/>
          </a:stretch>
        </p:blipFill>
        <p:spPr>
          <a:xfrm>
            <a:off x="935647" y="2541728"/>
            <a:ext cx="3492474" cy="2499442"/>
          </a:xfrm>
          <a:prstGeom prst="rect">
            <a:avLst/>
          </a:prstGeom>
          <a:ln w="28575">
            <a:solidFill>
              <a:schemeClr val="tx2"/>
            </a:solidFill>
          </a:ln>
        </p:spPr>
      </p:pic>
      <p:pic>
        <p:nvPicPr>
          <p:cNvPr id="6" name="Picture 5">
            <a:extLst>
              <a:ext uri="{FF2B5EF4-FFF2-40B4-BE49-F238E27FC236}">
                <a16:creationId xmlns:a16="http://schemas.microsoft.com/office/drawing/2014/main" id="{AA03E37D-CD02-A0CD-9FC7-86378ACB5DFC}"/>
              </a:ext>
            </a:extLst>
          </p:cNvPr>
          <p:cNvPicPr>
            <a:picLocks noChangeAspect="1"/>
          </p:cNvPicPr>
          <p:nvPr/>
        </p:nvPicPr>
        <p:blipFill>
          <a:blip r:embed="rId3"/>
          <a:stretch>
            <a:fillRect/>
          </a:stretch>
        </p:blipFill>
        <p:spPr>
          <a:xfrm>
            <a:off x="7019045" y="5144903"/>
            <a:ext cx="3492474" cy="1533434"/>
          </a:xfrm>
          <a:prstGeom prst="rect">
            <a:avLst/>
          </a:prstGeom>
          <a:ln w="28575">
            <a:solidFill>
              <a:schemeClr val="tx2"/>
            </a:solidFill>
          </a:ln>
        </p:spPr>
      </p:pic>
      <p:pic>
        <p:nvPicPr>
          <p:cNvPr id="7" name="Picture 6">
            <a:extLst>
              <a:ext uri="{FF2B5EF4-FFF2-40B4-BE49-F238E27FC236}">
                <a16:creationId xmlns:a16="http://schemas.microsoft.com/office/drawing/2014/main" id="{324F7026-92BB-D2D0-AC82-6533D973BAD3}"/>
              </a:ext>
            </a:extLst>
          </p:cNvPr>
          <p:cNvPicPr>
            <a:picLocks noChangeAspect="1"/>
          </p:cNvPicPr>
          <p:nvPr/>
        </p:nvPicPr>
        <p:blipFill>
          <a:blip r:embed="rId4"/>
          <a:stretch>
            <a:fillRect/>
          </a:stretch>
        </p:blipFill>
        <p:spPr>
          <a:xfrm>
            <a:off x="6911268" y="2538671"/>
            <a:ext cx="3600251" cy="1978330"/>
          </a:xfrm>
          <a:prstGeom prst="rect">
            <a:avLst/>
          </a:prstGeom>
          <a:ln w="28575">
            <a:solidFill>
              <a:schemeClr val="tx2"/>
            </a:solidFill>
          </a:ln>
        </p:spPr>
      </p:pic>
      <p:pic>
        <p:nvPicPr>
          <p:cNvPr id="8" name="Graphic 7" descr="Checkbox Crossed with solid fill">
            <a:extLst>
              <a:ext uri="{FF2B5EF4-FFF2-40B4-BE49-F238E27FC236}">
                <a16:creationId xmlns:a16="http://schemas.microsoft.com/office/drawing/2014/main" id="{527F2D0B-E6F5-22BE-2622-D54DA55B6B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2600" y="3900874"/>
            <a:ext cx="680434" cy="680434"/>
          </a:xfrm>
          <a:prstGeom prst="rect">
            <a:avLst/>
          </a:prstGeom>
        </p:spPr>
      </p:pic>
      <p:pic>
        <p:nvPicPr>
          <p:cNvPr id="9" name="Graphic 8" descr="Checkbox Checked with solid fill">
            <a:extLst>
              <a:ext uri="{FF2B5EF4-FFF2-40B4-BE49-F238E27FC236}">
                <a16:creationId xmlns:a16="http://schemas.microsoft.com/office/drawing/2014/main" id="{0F683604-D392-792D-86FF-E69896C51C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8188" y="2448119"/>
            <a:ext cx="721425" cy="721425"/>
          </a:xfrm>
          <a:prstGeom prst="rect">
            <a:avLst/>
          </a:prstGeom>
        </p:spPr>
      </p:pic>
      <p:sp>
        <p:nvSpPr>
          <p:cNvPr id="10" name="Arrow: Right 9">
            <a:extLst>
              <a:ext uri="{FF2B5EF4-FFF2-40B4-BE49-F238E27FC236}">
                <a16:creationId xmlns:a16="http://schemas.microsoft.com/office/drawing/2014/main" id="{9DB81113-59F4-497B-5E30-62A5DE98266D}"/>
              </a:ext>
            </a:extLst>
          </p:cNvPr>
          <p:cNvSpPr/>
          <p:nvPr/>
        </p:nvSpPr>
        <p:spPr>
          <a:xfrm>
            <a:off x="4721038" y="2951103"/>
            <a:ext cx="1833093" cy="901521"/>
          </a:xfrm>
          <a:prstGeom prst="rightArrow">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lang="en-US" sz="1600"/>
          </a:p>
        </p:txBody>
      </p:sp>
      <p:sp>
        <p:nvSpPr>
          <p:cNvPr id="11" name="Arrow: Right 10">
            <a:extLst>
              <a:ext uri="{FF2B5EF4-FFF2-40B4-BE49-F238E27FC236}">
                <a16:creationId xmlns:a16="http://schemas.microsoft.com/office/drawing/2014/main" id="{3E71D60C-1CEF-1894-EE12-6740409887E5}"/>
              </a:ext>
            </a:extLst>
          </p:cNvPr>
          <p:cNvSpPr/>
          <p:nvPr/>
        </p:nvSpPr>
        <p:spPr>
          <a:xfrm rot="5400000">
            <a:off x="8601222" y="4597055"/>
            <a:ext cx="499287" cy="467794"/>
          </a:xfrm>
          <a:prstGeom prst="rightArrow">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lang="en-US" sz="1600"/>
          </a:p>
        </p:txBody>
      </p:sp>
    </p:spTree>
    <p:extLst>
      <p:ext uri="{BB962C8B-B14F-4D97-AF65-F5344CB8AC3E}">
        <p14:creationId xmlns:p14="http://schemas.microsoft.com/office/powerpoint/2010/main" val="330775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LES POINTS D'ATTENTION</a:t>
            </a:r>
          </a:p>
        </p:txBody>
      </p:sp>
      <p:sp>
        <p:nvSpPr>
          <p:cNvPr id="3" name="Espace réservé du contenu 2">
            <a:extLst>
              <a:ext uri="{FF2B5EF4-FFF2-40B4-BE49-F238E27FC236}">
                <a16:creationId xmlns:a16="http://schemas.microsoft.com/office/drawing/2014/main" id="{8B88786A-74F4-1FA6-BC9F-8145B401BBC1}"/>
              </a:ext>
            </a:extLst>
          </p:cNvPr>
          <p:cNvSpPr>
            <a:spLocks noGrp="1"/>
          </p:cNvSpPr>
          <p:nvPr>
            <p:ph idx="1"/>
          </p:nvPr>
        </p:nvSpPr>
        <p:spPr>
          <a:xfrm>
            <a:off x="554090" y="1541242"/>
            <a:ext cx="10799710" cy="4693603"/>
          </a:xfrm>
        </p:spPr>
        <p:txBody>
          <a:bodyPr>
            <a:normAutofit fontScale="85000" lnSpcReduction="20000"/>
          </a:bodyPr>
          <a:lstStyle/>
          <a:p>
            <a:pPr algn="just"/>
            <a:r>
              <a:rPr lang="fr-FR"/>
              <a:t>Les extensions de flux de travail, également connues sous le nom d'activités de flux de travail personnalisées, ne sont pas prises en charge lors de l'utilisation de la fonctionnalité d'assemblages dépendants.</a:t>
            </a:r>
          </a:p>
          <a:p>
            <a:pPr algn="just"/>
            <a:r>
              <a:rPr lang="fr-FR"/>
              <a:t>Les plug-ins pour les fournisseurs de données de tables virtuelles ne sont pas pris en charge.</a:t>
            </a:r>
          </a:p>
          <a:p>
            <a:pPr algn="just"/>
            <a:r>
              <a:rPr lang="fr-FR"/>
              <a:t>Les environnements OnPremise ne sont pas pris en charge.</a:t>
            </a:r>
          </a:p>
          <a:p>
            <a:pPr algn="just"/>
            <a:r>
              <a:rPr lang="fr-FR"/>
              <a:t>Le code </a:t>
            </a:r>
            <a:r>
              <a:rPr lang="fr-FR" err="1"/>
              <a:t>UnManaged</a:t>
            </a:r>
            <a:r>
              <a:rPr lang="fr-FR"/>
              <a:t> n'est pas pris en charge. Vous ne pouvez pas inclure de références à des ressources </a:t>
            </a:r>
            <a:r>
              <a:rPr lang="fr-FR" err="1"/>
              <a:t>UnManaged</a:t>
            </a:r>
            <a:r>
              <a:rPr lang="fr-FR"/>
              <a:t>.</a:t>
            </a:r>
          </a:p>
          <a:p>
            <a:pPr algn="just"/>
            <a:r>
              <a:rPr lang="fr-FR"/>
              <a:t>Vous ne pouvez pas désenregistrer un package qui possède des enregistrements d'étapes de plug-in pour tous les assemblages de plug-in dans le package. Vous devez d'abord désenregistrer tous les enregistrements d'étapes pour les assemblages du package avant de pouvoir supprimer le package.</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18</a:t>
            </a:fld>
            <a:endParaRPr lang="fr-FR"/>
          </a:p>
        </p:txBody>
      </p:sp>
    </p:spTree>
    <p:extLst>
      <p:ext uri="{BB962C8B-B14F-4D97-AF65-F5344CB8AC3E}">
        <p14:creationId xmlns:p14="http://schemas.microsoft.com/office/powerpoint/2010/main" val="658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4294967295"/>
          </p:nvPr>
        </p:nvSpPr>
        <p:spPr>
          <a:xfrm>
            <a:off x="11280775" y="6192838"/>
            <a:ext cx="911225" cy="369887"/>
          </a:xfrm>
        </p:spPr>
        <p:txBody>
          <a:bodyPr/>
          <a:lstStyle/>
          <a:p>
            <a:fld id="{F2D2C361-7486-4AB1-8DE5-A0E4E1B2CF91}" type="slidenum">
              <a:rPr lang="fr-FR" smtClean="0"/>
              <a:t>19</a:t>
            </a:fld>
            <a:endParaRPr lang="fr-FR"/>
          </a:p>
        </p:txBody>
      </p:sp>
      <p:sp>
        <p:nvSpPr>
          <p:cNvPr id="5" name="Titre 4">
            <a:extLst>
              <a:ext uri="{FF2B5EF4-FFF2-40B4-BE49-F238E27FC236}">
                <a16:creationId xmlns:a16="http://schemas.microsoft.com/office/drawing/2014/main" id="{9AE46504-FAC6-6A12-4F31-447479140E96}"/>
              </a:ext>
            </a:extLst>
          </p:cNvPr>
          <p:cNvSpPr>
            <a:spLocks noGrp="1"/>
          </p:cNvSpPr>
          <p:nvPr>
            <p:ph type="title"/>
          </p:nvPr>
        </p:nvSpPr>
        <p:spPr>
          <a:xfrm>
            <a:off x="838200" y="365125"/>
            <a:ext cx="10515600" cy="5727765"/>
          </a:xfrm>
        </p:spPr>
        <p:txBody>
          <a:bodyPr>
            <a:normAutofit/>
          </a:bodyPr>
          <a:lstStyle/>
          <a:p>
            <a:r>
              <a:rPr lang="fr-FR" sz="4800" b="1"/>
              <a:t>DEMO !</a:t>
            </a:r>
          </a:p>
        </p:txBody>
      </p:sp>
    </p:spTree>
    <p:extLst>
      <p:ext uri="{BB962C8B-B14F-4D97-AF65-F5344CB8AC3E}">
        <p14:creationId xmlns:p14="http://schemas.microsoft.com/office/powerpoint/2010/main" val="899642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2F9309-4143-EFB5-A5D6-F73F4A42B350}"/>
              </a:ext>
            </a:extLst>
          </p:cNvPr>
          <p:cNvPicPr>
            <a:picLocks noChangeAspect="1"/>
          </p:cNvPicPr>
          <p:nvPr/>
        </p:nvPicPr>
        <p:blipFill>
          <a:blip r:embed="rId2"/>
          <a:stretch>
            <a:fillRect/>
          </a:stretch>
        </p:blipFill>
        <p:spPr>
          <a:xfrm>
            <a:off x="396902" y="106688"/>
            <a:ext cx="11398195" cy="6033596"/>
          </a:xfrm>
          <a:prstGeom prst="rect">
            <a:avLst/>
          </a:prstGeom>
        </p:spPr>
      </p:pic>
    </p:spTree>
    <p:extLst>
      <p:ext uri="{BB962C8B-B14F-4D97-AF65-F5344CB8AC3E}">
        <p14:creationId xmlns:p14="http://schemas.microsoft.com/office/powerpoint/2010/main" val="140337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mc:Choice xmlns:p14="http://schemas.microsoft.com/office/powerpoint/2010/main" Requires="p14">
      <p:transition spd="slow" p14:dur="2000" advTm="4680"/>
    </mc:Choice>
    <mc:Fallback>
      <p:transition spd="slow" advTm="468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EE9AA3-FF80-66BD-35FD-57245E7F793A}"/>
              </a:ext>
            </a:extLst>
          </p:cNvPr>
          <p:cNvSpPr>
            <a:spLocks noGrp="1"/>
          </p:cNvSpPr>
          <p:nvPr>
            <p:ph type="title"/>
          </p:nvPr>
        </p:nvSpPr>
        <p:spPr/>
        <p:txBody>
          <a:bodyPr>
            <a:normAutofit fontScale="90000"/>
          </a:bodyPr>
          <a:lstStyle/>
          <a:p>
            <a:r>
              <a:rPr lang="fr-FR"/>
              <a:t>Appeler les procédures SQL Server directement dans Power Fx (GA)</a:t>
            </a:r>
          </a:p>
        </p:txBody>
      </p:sp>
      <p:sp>
        <p:nvSpPr>
          <p:cNvPr id="3" name="Espace réservé du contenu 2">
            <a:extLst>
              <a:ext uri="{FF2B5EF4-FFF2-40B4-BE49-F238E27FC236}">
                <a16:creationId xmlns:a16="http://schemas.microsoft.com/office/drawing/2014/main" id="{E997289A-0952-7B8D-C041-3A0496D52FD9}"/>
              </a:ext>
            </a:extLst>
          </p:cNvPr>
          <p:cNvSpPr>
            <a:spLocks noGrp="1"/>
          </p:cNvSpPr>
          <p:nvPr>
            <p:ph idx="1"/>
          </p:nvPr>
        </p:nvSpPr>
        <p:spPr>
          <a:xfrm>
            <a:off x="7191214" y="1483360"/>
            <a:ext cx="4162586" cy="4693603"/>
          </a:xfrm>
        </p:spPr>
        <p:txBody>
          <a:bodyPr/>
          <a:lstStyle/>
          <a:p>
            <a:r>
              <a:rPr lang="fr-FR"/>
              <a:t>Plus besoin d'appeler un flux Power Automate pour utiliser une procédure stockée</a:t>
            </a:r>
          </a:p>
          <a:p>
            <a:r>
              <a:rPr lang="fr-FR"/>
              <a:t>Appelez directement des procédures stockées pour le connecteur SQL dans Power apps</a:t>
            </a:r>
          </a:p>
        </p:txBody>
      </p:sp>
      <p:sp>
        <p:nvSpPr>
          <p:cNvPr id="4" name="Espace réservé du numéro de diapositive 3">
            <a:extLst>
              <a:ext uri="{FF2B5EF4-FFF2-40B4-BE49-F238E27FC236}">
                <a16:creationId xmlns:a16="http://schemas.microsoft.com/office/drawing/2014/main" id="{EBEC6A2B-B585-45E4-C4CF-48B9FFD73DF3}"/>
              </a:ext>
            </a:extLst>
          </p:cNvPr>
          <p:cNvSpPr>
            <a:spLocks noGrp="1"/>
          </p:cNvSpPr>
          <p:nvPr>
            <p:ph type="sldNum" sz="quarter" idx="12"/>
          </p:nvPr>
        </p:nvSpPr>
        <p:spPr/>
        <p:txBody>
          <a:bodyPr/>
          <a:lstStyle/>
          <a:p>
            <a:fld id="{F2D2C361-7486-4AB1-8DE5-A0E4E1B2CF91}" type="slidenum">
              <a:rPr lang="fr-FR" smtClean="0"/>
              <a:t>21</a:t>
            </a:fld>
            <a:endParaRPr lang="fr-FR"/>
          </a:p>
        </p:txBody>
      </p:sp>
      <p:pic>
        <p:nvPicPr>
          <p:cNvPr id="8" name="Image 7">
            <a:extLst>
              <a:ext uri="{FF2B5EF4-FFF2-40B4-BE49-F238E27FC236}">
                <a16:creationId xmlns:a16="http://schemas.microsoft.com/office/drawing/2014/main" id="{F67FB217-9BE1-FA66-9E91-B3DCB6C27945}"/>
              </a:ext>
            </a:extLst>
          </p:cNvPr>
          <p:cNvPicPr>
            <a:picLocks noChangeAspect="1"/>
          </p:cNvPicPr>
          <p:nvPr/>
        </p:nvPicPr>
        <p:blipFill>
          <a:blip r:embed="rId2"/>
          <a:stretch>
            <a:fillRect/>
          </a:stretch>
        </p:blipFill>
        <p:spPr>
          <a:xfrm>
            <a:off x="317874" y="3352842"/>
            <a:ext cx="4682914" cy="1427946"/>
          </a:xfrm>
          <a:prstGeom prst="rect">
            <a:avLst/>
          </a:prstGeom>
        </p:spPr>
      </p:pic>
      <p:sp>
        <p:nvSpPr>
          <p:cNvPr id="12" name="ZoneTexte 11">
            <a:extLst>
              <a:ext uri="{FF2B5EF4-FFF2-40B4-BE49-F238E27FC236}">
                <a16:creationId xmlns:a16="http://schemas.microsoft.com/office/drawing/2014/main" id="{354A0823-2B0B-244A-F74E-A5B81C1F844F}"/>
              </a:ext>
            </a:extLst>
          </p:cNvPr>
          <p:cNvSpPr txBox="1"/>
          <p:nvPr/>
        </p:nvSpPr>
        <p:spPr>
          <a:xfrm>
            <a:off x="260923" y="4780788"/>
            <a:ext cx="6850250" cy="1477328"/>
          </a:xfrm>
          <a:prstGeom prst="rect">
            <a:avLst/>
          </a:prstGeom>
          <a:noFill/>
        </p:spPr>
        <p:txBody>
          <a:bodyPr wrap="square">
            <a:spAutoFit/>
          </a:bodyPr>
          <a:lstStyle/>
          <a:p>
            <a:r>
              <a:rPr lang="fr-FR">
                <a:hlinkClick r:id="rId3"/>
              </a:rPr>
              <a:t>https://www.microsoft.com/en-us/power-platform/blog/power-apps/call-sql-server-procedures-directly-in-power-fx-ga/</a:t>
            </a:r>
            <a:r>
              <a:rPr lang="fr-FR"/>
              <a:t> </a:t>
            </a:r>
          </a:p>
          <a:p>
            <a:endParaRPr lang="fr-FR"/>
          </a:p>
          <a:p>
            <a:r>
              <a:rPr lang="fr-FR">
                <a:hlinkClick r:id="rId4"/>
              </a:rPr>
              <a:t>Se connecter à SQL Server à partir de Power Apps - Power Apps | Microsoft </a:t>
            </a:r>
            <a:r>
              <a:rPr lang="fr-FR" err="1">
                <a:hlinkClick r:id="rId4"/>
              </a:rPr>
              <a:t>Learn</a:t>
            </a:r>
            <a:r>
              <a:rPr lang="fr-FR"/>
              <a:t> </a:t>
            </a:r>
          </a:p>
        </p:txBody>
      </p:sp>
      <p:pic>
        <p:nvPicPr>
          <p:cNvPr id="6" name="Image 5">
            <a:extLst>
              <a:ext uri="{FF2B5EF4-FFF2-40B4-BE49-F238E27FC236}">
                <a16:creationId xmlns:a16="http://schemas.microsoft.com/office/drawing/2014/main" id="{3C0C23C1-DEBB-5337-C92E-26D9FB924A3A}"/>
              </a:ext>
            </a:extLst>
          </p:cNvPr>
          <p:cNvPicPr>
            <a:picLocks noChangeAspect="1"/>
          </p:cNvPicPr>
          <p:nvPr/>
        </p:nvPicPr>
        <p:blipFill>
          <a:blip r:embed="rId5"/>
          <a:stretch>
            <a:fillRect/>
          </a:stretch>
        </p:blipFill>
        <p:spPr>
          <a:xfrm>
            <a:off x="317874" y="1982957"/>
            <a:ext cx="4162586" cy="1076780"/>
          </a:xfrm>
          <a:prstGeom prst="rect">
            <a:avLst/>
          </a:prstGeom>
        </p:spPr>
      </p:pic>
      <p:pic>
        <p:nvPicPr>
          <p:cNvPr id="9" name="Image 8">
            <a:extLst>
              <a:ext uri="{FF2B5EF4-FFF2-40B4-BE49-F238E27FC236}">
                <a16:creationId xmlns:a16="http://schemas.microsoft.com/office/drawing/2014/main" id="{FE320B6E-2D9C-0256-46B3-DABF2DE0579C}"/>
              </a:ext>
            </a:extLst>
          </p:cNvPr>
          <p:cNvPicPr>
            <a:picLocks noChangeAspect="1"/>
          </p:cNvPicPr>
          <p:nvPr/>
        </p:nvPicPr>
        <p:blipFill>
          <a:blip r:embed="rId6"/>
          <a:stretch>
            <a:fillRect/>
          </a:stretch>
        </p:blipFill>
        <p:spPr>
          <a:xfrm>
            <a:off x="5213809" y="1623253"/>
            <a:ext cx="2193002" cy="2661946"/>
          </a:xfrm>
          <a:prstGeom prst="rect">
            <a:avLst/>
          </a:prstGeom>
        </p:spPr>
      </p:pic>
    </p:spTree>
    <p:extLst>
      <p:ext uri="{BB962C8B-B14F-4D97-AF65-F5344CB8AC3E}">
        <p14:creationId xmlns:p14="http://schemas.microsoft.com/office/powerpoint/2010/main" val="231342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1616C3-3F1C-6DD8-A40E-49793CC91A40}"/>
              </a:ext>
            </a:extLst>
          </p:cNvPr>
          <p:cNvSpPr>
            <a:spLocks noGrp="1"/>
          </p:cNvSpPr>
          <p:nvPr>
            <p:ph type="title"/>
          </p:nvPr>
        </p:nvSpPr>
        <p:spPr/>
        <p:txBody>
          <a:bodyPr>
            <a:noAutofit/>
          </a:bodyPr>
          <a:lstStyle/>
          <a:p>
            <a:r>
              <a:rPr lang="fr-FR" sz="3600"/>
              <a:t>Prise en charge de l'identité gérée Power Platform pour les plug-ins Dataverse (</a:t>
            </a:r>
            <a:r>
              <a:rPr lang="fr-FR" sz="3600" err="1"/>
              <a:t>preview</a:t>
            </a:r>
            <a:r>
              <a:rPr lang="fr-FR" sz="3600"/>
              <a:t>)</a:t>
            </a:r>
          </a:p>
        </p:txBody>
      </p:sp>
      <p:sp>
        <p:nvSpPr>
          <p:cNvPr id="3" name="Espace réservé du contenu 2">
            <a:extLst>
              <a:ext uri="{FF2B5EF4-FFF2-40B4-BE49-F238E27FC236}">
                <a16:creationId xmlns:a16="http://schemas.microsoft.com/office/drawing/2014/main" id="{6B9E8E4C-A076-E335-1D4A-98B94AABC742}"/>
              </a:ext>
            </a:extLst>
          </p:cNvPr>
          <p:cNvSpPr>
            <a:spLocks noGrp="1"/>
          </p:cNvSpPr>
          <p:nvPr>
            <p:ph idx="1"/>
          </p:nvPr>
        </p:nvSpPr>
        <p:spPr>
          <a:xfrm>
            <a:off x="7213600" y="1483360"/>
            <a:ext cx="4140199" cy="4693603"/>
          </a:xfrm>
        </p:spPr>
        <p:txBody>
          <a:bodyPr>
            <a:normAutofit fontScale="92500" lnSpcReduction="20000"/>
          </a:bodyPr>
          <a:lstStyle/>
          <a:p>
            <a:r>
              <a:rPr lang="fr-FR"/>
              <a:t>Connecter des plug-ins Dataverse aux ressources Azure prenant en charge les identités gérées,</a:t>
            </a:r>
          </a:p>
          <a:p>
            <a:r>
              <a:rPr lang="fr-FR"/>
              <a:t>Plus besoin de gérer les informations d’identification </a:t>
            </a:r>
          </a:p>
          <a:p>
            <a:r>
              <a:rPr lang="fr-FR"/>
              <a:t>Réduit le risque d’accès non autorisé aux données.</a:t>
            </a:r>
          </a:p>
          <a:p>
            <a:r>
              <a:rPr lang="fr-FR"/>
              <a:t>Possible sur les environnements gérés</a:t>
            </a:r>
          </a:p>
        </p:txBody>
      </p:sp>
      <p:sp>
        <p:nvSpPr>
          <p:cNvPr id="4" name="Espace réservé du numéro de diapositive 3">
            <a:extLst>
              <a:ext uri="{FF2B5EF4-FFF2-40B4-BE49-F238E27FC236}">
                <a16:creationId xmlns:a16="http://schemas.microsoft.com/office/drawing/2014/main" id="{D30E0F84-877A-8A79-F3BE-3987556DC758}"/>
              </a:ext>
            </a:extLst>
          </p:cNvPr>
          <p:cNvSpPr>
            <a:spLocks noGrp="1"/>
          </p:cNvSpPr>
          <p:nvPr>
            <p:ph type="sldNum" sz="quarter" idx="12"/>
          </p:nvPr>
        </p:nvSpPr>
        <p:spPr/>
        <p:txBody>
          <a:bodyPr/>
          <a:lstStyle/>
          <a:p>
            <a:fld id="{F2D2C361-7486-4AB1-8DE5-A0E4E1B2CF91}" type="slidenum">
              <a:rPr lang="fr-FR" smtClean="0"/>
              <a:t>22</a:t>
            </a:fld>
            <a:endParaRPr lang="fr-FR"/>
          </a:p>
        </p:txBody>
      </p:sp>
      <p:pic>
        <p:nvPicPr>
          <p:cNvPr id="7" name="Image 6">
            <a:extLst>
              <a:ext uri="{FF2B5EF4-FFF2-40B4-BE49-F238E27FC236}">
                <a16:creationId xmlns:a16="http://schemas.microsoft.com/office/drawing/2014/main" id="{59F5D8C8-9FAD-2503-8AFE-93ADCF82FA37}"/>
              </a:ext>
            </a:extLst>
          </p:cNvPr>
          <p:cNvPicPr>
            <a:picLocks noChangeAspect="1"/>
          </p:cNvPicPr>
          <p:nvPr/>
        </p:nvPicPr>
        <p:blipFill>
          <a:blip r:embed="rId2"/>
          <a:stretch>
            <a:fillRect/>
          </a:stretch>
        </p:blipFill>
        <p:spPr>
          <a:xfrm>
            <a:off x="554090" y="1596324"/>
            <a:ext cx="6513506" cy="3234293"/>
          </a:xfrm>
          <a:prstGeom prst="rect">
            <a:avLst/>
          </a:prstGeom>
        </p:spPr>
      </p:pic>
      <p:sp>
        <p:nvSpPr>
          <p:cNvPr id="9" name="ZoneTexte 8">
            <a:extLst>
              <a:ext uri="{FF2B5EF4-FFF2-40B4-BE49-F238E27FC236}">
                <a16:creationId xmlns:a16="http://schemas.microsoft.com/office/drawing/2014/main" id="{1040F46B-2D89-32A1-D4A0-E3D401FB6FFA}"/>
              </a:ext>
            </a:extLst>
          </p:cNvPr>
          <p:cNvSpPr txBox="1"/>
          <p:nvPr/>
        </p:nvSpPr>
        <p:spPr>
          <a:xfrm>
            <a:off x="838201" y="5051474"/>
            <a:ext cx="6850250" cy="646331"/>
          </a:xfrm>
          <a:prstGeom prst="rect">
            <a:avLst/>
          </a:prstGeom>
          <a:noFill/>
        </p:spPr>
        <p:txBody>
          <a:bodyPr wrap="square">
            <a:spAutoFit/>
          </a:bodyPr>
          <a:lstStyle/>
          <a:p>
            <a:r>
              <a:rPr lang="fr-FR">
                <a:hlinkClick r:id="rId3"/>
              </a:rPr>
              <a:t>https://learn.microsoft.com/en-in/power-platform/admin/set-up-managed-identity</a:t>
            </a:r>
            <a:r>
              <a:rPr lang="fr-FR"/>
              <a:t> </a:t>
            </a:r>
          </a:p>
        </p:txBody>
      </p:sp>
    </p:spTree>
    <p:extLst>
      <p:ext uri="{BB962C8B-B14F-4D97-AF65-F5344CB8AC3E}">
        <p14:creationId xmlns:p14="http://schemas.microsoft.com/office/powerpoint/2010/main" val="2584822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1BD3E-05BE-25B8-1632-8ACC466CB284}"/>
              </a:ext>
            </a:extLst>
          </p:cNvPr>
          <p:cNvSpPr>
            <a:spLocks noGrp="1"/>
          </p:cNvSpPr>
          <p:nvPr>
            <p:ph type="title"/>
          </p:nvPr>
        </p:nvSpPr>
        <p:spPr/>
        <p:txBody>
          <a:bodyPr>
            <a:normAutofit fontScale="90000"/>
          </a:bodyPr>
          <a:lstStyle/>
          <a:p>
            <a:r>
              <a:rPr lang="fr-FR"/>
              <a:t>Connecteur SAP OData : authentification unique via Microsoft Azure API Management </a:t>
            </a:r>
          </a:p>
        </p:txBody>
      </p:sp>
      <p:sp>
        <p:nvSpPr>
          <p:cNvPr id="3" name="Espace réservé du contenu 2">
            <a:extLst>
              <a:ext uri="{FF2B5EF4-FFF2-40B4-BE49-F238E27FC236}">
                <a16:creationId xmlns:a16="http://schemas.microsoft.com/office/drawing/2014/main" id="{B06849C6-250E-B73A-DAA1-C4E3562AB8D3}"/>
              </a:ext>
            </a:extLst>
          </p:cNvPr>
          <p:cNvSpPr>
            <a:spLocks noGrp="1"/>
          </p:cNvSpPr>
          <p:nvPr>
            <p:ph idx="1"/>
          </p:nvPr>
        </p:nvSpPr>
        <p:spPr>
          <a:xfrm>
            <a:off x="7392692" y="1483360"/>
            <a:ext cx="3961108" cy="4693603"/>
          </a:xfrm>
        </p:spPr>
        <p:txBody>
          <a:bodyPr>
            <a:normAutofit fontScale="92500" lnSpcReduction="10000"/>
          </a:bodyPr>
          <a:lstStyle/>
          <a:p>
            <a:r>
              <a:rPr lang="fr-FR"/>
              <a:t>En plus de l'authentification de base, anonyme et par clé API, le connecteur SAP OData , actuellement en préversion publique, prend désormais également en charge l'authentification unique disponible via Microsoft Azure API Management .</a:t>
            </a:r>
          </a:p>
        </p:txBody>
      </p:sp>
      <p:sp>
        <p:nvSpPr>
          <p:cNvPr id="4" name="Espace réservé du numéro de diapositive 3">
            <a:extLst>
              <a:ext uri="{FF2B5EF4-FFF2-40B4-BE49-F238E27FC236}">
                <a16:creationId xmlns:a16="http://schemas.microsoft.com/office/drawing/2014/main" id="{23086CB1-E7B5-0619-F3B1-0D347BD11BFB}"/>
              </a:ext>
            </a:extLst>
          </p:cNvPr>
          <p:cNvSpPr>
            <a:spLocks noGrp="1"/>
          </p:cNvSpPr>
          <p:nvPr>
            <p:ph type="sldNum" sz="quarter" idx="12"/>
          </p:nvPr>
        </p:nvSpPr>
        <p:spPr/>
        <p:txBody>
          <a:bodyPr/>
          <a:lstStyle/>
          <a:p>
            <a:fld id="{F2D2C361-7486-4AB1-8DE5-A0E4E1B2CF91}" type="slidenum">
              <a:rPr lang="fr-FR" smtClean="0"/>
              <a:t>23</a:t>
            </a:fld>
            <a:endParaRPr lang="fr-FR"/>
          </a:p>
        </p:txBody>
      </p:sp>
      <p:pic>
        <p:nvPicPr>
          <p:cNvPr id="6" name="Image 5">
            <a:extLst>
              <a:ext uri="{FF2B5EF4-FFF2-40B4-BE49-F238E27FC236}">
                <a16:creationId xmlns:a16="http://schemas.microsoft.com/office/drawing/2014/main" id="{135DD149-3B80-08B5-689D-84C1A714DE97}"/>
              </a:ext>
            </a:extLst>
          </p:cNvPr>
          <p:cNvPicPr>
            <a:picLocks noChangeAspect="1"/>
          </p:cNvPicPr>
          <p:nvPr/>
        </p:nvPicPr>
        <p:blipFill>
          <a:blip r:embed="rId2"/>
          <a:stretch>
            <a:fillRect/>
          </a:stretch>
        </p:blipFill>
        <p:spPr>
          <a:xfrm>
            <a:off x="554090" y="1374872"/>
            <a:ext cx="6475708" cy="3444901"/>
          </a:xfrm>
          <a:prstGeom prst="rect">
            <a:avLst/>
          </a:prstGeom>
        </p:spPr>
      </p:pic>
      <p:sp>
        <p:nvSpPr>
          <p:cNvPr id="8" name="ZoneTexte 7">
            <a:extLst>
              <a:ext uri="{FF2B5EF4-FFF2-40B4-BE49-F238E27FC236}">
                <a16:creationId xmlns:a16="http://schemas.microsoft.com/office/drawing/2014/main" id="{857C9726-E860-E4CD-4316-B84D012662B1}"/>
              </a:ext>
            </a:extLst>
          </p:cNvPr>
          <p:cNvSpPr txBox="1"/>
          <p:nvPr/>
        </p:nvSpPr>
        <p:spPr>
          <a:xfrm>
            <a:off x="542442" y="4819773"/>
            <a:ext cx="6850250" cy="923330"/>
          </a:xfrm>
          <a:prstGeom prst="rect">
            <a:avLst/>
          </a:prstGeom>
          <a:noFill/>
        </p:spPr>
        <p:txBody>
          <a:bodyPr wrap="square">
            <a:spAutoFit/>
          </a:bodyPr>
          <a:lstStyle/>
          <a:p>
            <a:r>
              <a:rPr lang="fr-FR">
                <a:hlinkClick r:id="rId3"/>
              </a:rPr>
              <a:t>https://www.microsoft.com/en-us/power-platform/blog/power-apps/announcing-public-preview-of-expanded-single-sign-on-authentication-options-for-sap-connectors/</a:t>
            </a:r>
            <a:r>
              <a:rPr lang="fr-FR"/>
              <a:t> </a:t>
            </a:r>
          </a:p>
        </p:txBody>
      </p:sp>
      <p:sp>
        <p:nvSpPr>
          <p:cNvPr id="10" name="ZoneTexte 9">
            <a:extLst>
              <a:ext uri="{FF2B5EF4-FFF2-40B4-BE49-F238E27FC236}">
                <a16:creationId xmlns:a16="http://schemas.microsoft.com/office/drawing/2014/main" id="{7D311C6A-CEB9-43F9-BBB6-654BE38F0303}"/>
              </a:ext>
            </a:extLst>
          </p:cNvPr>
          <p:cNvSpPr txBox="1"/>
          <p:nvPr/>
        </p:nvSpPr>
        <p:spPr>
          <a:xfrm>
            <a:off x="2952428" y="5916424"/>
            <a:ext cx="6850250" cy="646331"/>
          </a:xfrm>
          <a:prstGeom prst="rect">
            <a:avLst/>
          </a:prstGeom>
          <a:noFill/>
        </p:spPr>
        <p:txBody>
          <a:bodyPr wrap="square">
            <a:spAutoFit/>
          </a:bodyPr>
          <a:lstStyle/>
          <a:p>
            <a:r>
              <a:rPr lang="fr-FR">
                <a:hlinkClick r:id="rId4"/>
              </a:rPr>
              <a:t>https://learn.microsoft.com/en-us/azure/sap/workloads/expose-sap-odata-to-power-platform#sap-odata-connector-in-power-platform</a:t>
            </a:r>
            <a:r>
              <a:rPr lang="fr-FR"/>
              <a:t> </a:t>
            </a:r>
          </a:p>
        </p:txBody>
      </p:sp>
    </p:spTree>
    <p:extLst>
      <p:ext uri="{BB962C8B-B14F-4D97-AF65-F5344CB8AC3E}">
        <p14:creationId xmlns:p14="http://schemas.microsoft.com/office/powerpoint/2010/main" val="20592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32B3C3-B870-FE58-8618-0DA4ED4A92F8}"/>
              </a:ext>
            </a:extLst>
          </p:cNvPr>
          <p:cNvSpPr>
            <a:spLocks noGrp="1"/>
          </p:cNvSpPr>
          <p:nvPr>
            <p:ph type="title"/>
          </p:nvPr>
        </p:nvSpPr>
        <p:spPr>
          <a:xfrm>
            <a:off x="548747" y="187088"/>
            <a:ext cx="10722812" cy="987898"/>
          </a:xfrm>
        </p:spPr>
        <p:txBody>
          <a:bodyPr>
            <a:noAutofit/>
          </a:bodyPr>
          <a:lstStyle/>
          <a:p>
            <a:r>
              <a:rPr lang="fr-FR" sz="3200"/>
              <a:t>Utilisez </a:t>
            </a:r>
            <a:r>
              <a:rPr lang="fr-FR" sz="3200" err="1"/>
              <a:t>Copilot</a:t>
            </a:r>
            <a:r>
              <a:rPr lang="fr-FR" sz="3200"/>
              <a:t> pour filtrer, trier et rechercher rapidement des galeries d'applications canevas avec des listes SharePoint</a:t>
            </a:r>
          </a:p>
        </p:txBody>
      </p:sp>
      <p:sp>
        <p:nvSpPr>
          <p:cNvPr id="4" name="Espace réservé du numéro de diapositive 3">
            <a:extLst>
              <a:ext uri="{FF2B5EF4-FFF2-40B4-BE49-F238E27FC236}">
                <a16:creationId xmlns:a16="http://schemas.microsoft.com/office/drawing/2014/main" id="{E267F298-AB10-C477-1091-0B3E3D2BC188}"/>
              </a:ext>
            </a:extLst>
          </p:cNvPr>
          <p:cNvSpPr>
            <a:spLocks noGrp="1"/>
          </p:cNvSpPr>
          <p:nvPr>
            <p:ph type="sldNum" sz="quarter" idx="12"/>
          </p:nvPr>
        </p:nvSpPr>
        <p:spPr/>
        <p:txBody>
          <a:bodyPr/>
          <a:lstStyle/>
          <a:p>
            <a:fld id="{F2D2C361-7486-4AB1-8DE5-A0E4E1B2CF91}" type="slidenum">
              <a:rPr lang="fr-FR" smtClean="0"/>
              <a:t>24</a:t>
            </a:fld>
            <a:endParaRPr lang="fr-FR"/>
          </a:p>
        </p:txBody>
      </p:sp>
      <p:pic>
        <p:nvPicPr>
          <p:cNvPr id="6" name="Image 5">
            <a:extLst>
              <a:ext uri="{FF2B5EF4-FFF2-40B4-BE49-F238E27FC236}">
                <a16:creationId xmlns:a16="http://schemas.microsoft.com/office/drawing/2014/main" id="{E0F6A87C-981B-E6BD-9EBE-08192FA41F91}"/>
              </a:ext>
            </a:extLst>
          </p:cNvPr>
          <p:cNvPicPr>
            <a:picLocks noChangeAspect="1"/>
          </p:cNvPicPr>
          <p:nvPr/>
        </p:nvPicPr>
        <p:blipFill>
          <a:blip r:embed="rId2"/>
          <a:stretch>
            <a:fillRect/>
          </a:stretch>
        </p:blipFill>
        <p:spPr>
          <a:xfrm>
            <a:off x="438889" y="1483360"/>
            <a:ext cx="5744935" cy="1365533"/>
          </a:xfrm>
          <a:prstGeom prst="rect">
            <a:avLst/>
          </a:prstGeom>
        </p:spPr>
      </p:pic>
      <p:pic>
        <p:nvPicPr>
          <p:cNvPr id="10" name="Image 9">
            <a:extLst>
              <a:ext uri="{FF2B5EF4-FFF2-40B4-BE49-F238E27FC236}">
                <a16:creationId xmlns:a16="http://schemas.microsoft.com/office/drawing/2014/main" id="{BAAEAA93-4A1B-2B31-1DD4-B777DE66B419}"/>
              </a:ext>
            </a:extLst>
          </p:cNvPr>
          <p:cNvPicPr>
            <a:picLocks noChangeAspect="1"/>
          </p:cNvPicPr>
          <p:nvPr/>
        </p:nvPicPr>
        <p:blipFill>
          <a:blip r:embed="rId3"/>
          <a:stretch>
            <a:fillRect/>
          </a:stretch>
        </p:blipFill>
        <p:spPr>
          <a:xfrm>
            <a:off x="548747" y="2975972"/>
            <a:ext cx="5744934" cy="2629267"/>
          </a:xfrm>
          <a:prstGeom prst="rect">
            <a:avLst/>
          </a:prstGeom>
        </p:spPr>
      </p:pic>
      <p:pic>
        <p:nvPicPr>
          <p:cNvPr id="8" name="Espace réservé du contenu 7">
            <a:extLst>
              <a:ext uri="{FF2B5EF4-FFF2-40B4-BE49-F238E27FC236}">
                <a16:creationId xmlns:a16="http://schemas.microsoft.com/office/drawing/2014/main" id="{A48F5BE9-BAFD-8854-4066-FE225CD4B7EA}"/>
              </a:ext>
            </a:extLst>
          </p:cNvPr>
          <p:cNvPicPr>
            <a:picLocks noGrp="1" noChangeAspect="1"/>
          </p:cNvPicPr>
          <p:nvPr>
            <p:ph idx="1"/>
          </p:nvPr>
        </p:nvPicPr>
        <p:blipFill>
          <a:blip r:embed="rId4"/>
          <a:stretch>
            <a:fillRect/>
          </a:stretch>
        </p:blipFill>
        <p:spPr>
          <a:xfrm>
            <a:off x="554089" y="4647722"/>
            <a:ext cx="5739591" cy="1952401"/>
          </a:xfrm>
        </p:spPr>
      </p:pic>
      <p:sp>
        <p:nvSpPr>
          <p:cNvPr id="11" name="Espace réservé du contenu 2">
            <a:extLst>
              <a:ext uri="{FF2B5EF4-FFF2-40B4-BE49-F238E27FC236}">
                <a16:creationId xmlns:a16="http://schemas.microsoft.com/office/drawing/2014/main" id="{4041AFFD-2AC9-1154-9B5D-0D9FE5277613}"/>
              </a:ext>
            </a:extLst>
          </p:cNvPr>
          <p:cNvSpPr txBox="1">
            <a:spLocks/>
          </p:cNvSpPr>
          <p:nvPr/>
        </p:nvSpPr>
        <p:spPr>
          <a:xfrm>
            <a:off x="6400800" y="1483360"/>
            <a:ext cx="4953000" cy="469360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spcAft>
                <a:spcPts val="600"/>
              </a:spcAft>
              <a:buFont typeface="Arial" panose="020B0604020202020204" pitchFamily="34" charset="0"/>
              <a:buChar char="•"/>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err="1"/>
              <a:t>Copilot</a:t>
            </a:r>
            <a:r>
              <a:rPr lang="fr-FR"/>
              <a:t> prend en charge trois types de requêtes : filtrage, tri et recherche</a:t>
            </a:r>
          </a:p>
          <a:p>
            <a:r>
              <a:rPr lang="fr-FR"/>
              <a:t>la langue du navigateur doit être l'anglais américain.</a:t>
            </a:r>
          </a:p>
          <a:p>
            <a:r>
              <a:rPr lang="fr-FR" err="1"/>
              <a:t>Preview</a:t>
            </a:r>
            <a:endParaRPr lang="fr-FR"/>
          </a:p>
        </p:txBody>
      </p:sp>
      <p:sp>
        <p:nvSpPr>
          <p:cNvPr id="13" name="ZoneTexte 12">
            <a:extLst>
              <a:ext uri="{FF2B5EF4-FFF2-40B4-BE49-F238E27FC236}">
                <a16:creationId xmlns:a16="http://schemas.microsoft.com/office/drawing/2014/main" id="{C30A3DFB-1420-66B1-1A80-30816EE6BDCE}"/>
              </a:ext>
            </a:extLst>
          </p:cNvPr>
          <p:cNvSpPr txBox="1"/>
          <p:nvPr/>
        </p:nvSpPr>
        <p:spPr>
          <a:xfrm>
            <a:off x="6696637" y="5731758"/>
            <a:ext cx="3299770" cy="646331"/>
          </a:xfrm>
          <a:prstGeom prst="rect">
            <a:avLst/>
          </a:prstGeom>
          <a:noFill/>
        </p:spPr>
        <p:txBody>
          <a:bodyPr wrap="square">
            <a:spAutoFit/>
          </a:bodyPr>
          <a:lstStyle/>
          <a:p>
            <a:r>
              <a:rPr lang="fr-FR">
                <a:hlinkClick r:id="rId5"/>
              </a:rPr>
              <a:t>https://learn.microsoft.com/en-us/power-apps/user/smartgrid</a:t>
            </a:r>
            <a:r>
              <a:rPr lang="fr-FR"/>
              <a:t> </a:t>
            </a:r>
          </a:p>
        </p:txBody>
      </p:sp>
    </p:spTree>
    <p:extLst>
      <p:ext uri="{BB962C8B-B14F-4D97-AF65-F5344CB8AC3E}">
        <p14:creationId xmlns:p14="http://schemas.microsoft.com/office/powerpoint/2010/main" val="1779058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4A942-C6BA-5008-34E8-BADA3677CB9E}"/>
              </a:ext>
            </a:extLst>
          </p:cNvPr>
          <p:cNvSpPr>
            <a:spLocks noGrp="1"/>
          </p:cNvSpPr>
          <p:nvPr>
            <p:ph type="title"/>
          </p:nvPr>
        </p:nvSpPr>
        <p:spPr/>
        <p:txBody>
          <a:bodyPr>
            <a:normAutofit fontScale="90000"/>
          </a:bodyPr>
          <a:lstStyle/>
          <a:p>
            <a:r>
              <a:rPr lang="fr-FR"/>
              <a:t>Commentaires générés par </a:t>
            </a:r>
            <a:r>
              <a:rPr lang="fr-FR" err="1"/>
              <a:t>Copilot</a:t>
            </a:r>
            <a:r>
              <a:rPr lang="fr-FR"/>
              <a:t> : activés par défaut pour les nouvelles applications</a:t>
            </a:r>
          </a:p>
        </p:txBody>
      </p:sp>
      <p:sp>
        <p:nvSpPr>
          <p:cNvPr id="3" name="Espace réservé du contenu 2">
            <a:extLst>
              <a:ext uri="{FF2B5EF4-FFF2-40B4-BE49-F238E27FC236}">
                <a16:creationId xmlns:a16="http://schemas.microsoft.com/office/drawing/2014/main" id="{096810CB-DCB9-B8F0-805A-62C2CFAC0DDC}"/>
              </a:ext>
            </a:extLst>
          </p:cNvPr>
          <p:cNvSpPr>
            <a:spLocks noGrp="1"/>
          </p:cNvSpPr>
          <p:nvPr>
            <p:ph idx="1"/>
          </p:nvPr>
        </p:nvSpPr>
        <p:spPr>
          <a:xfrm>
            <a:off x="7439186" y="1483360"/>
            <a:ext cx="3914614" cy="4693603"/>
          </a:xfrm>
        </p:spPr>
        <p:txBody>
          <a:bodyPr>
            <a:normAutofit fontScale="77500" lnSpcReduction="20000"/>
          </a:bodyPr>
          <a:lstStyle/>
          <a:p>
            <a:r>
              <a:rPr lang="fr-FR"/>
              <a:t>Utiliser la syntaxe de commentaire (// ou /*) pour saisir une description textuelle de ce qu'ils veulent que la formule fasse, de faire une pause et d'attendre quelques secondes ou d'appuyer sur Entrée pour que </a:t>
            </a:r>
            <a:r>
              <a:rPr lang="fr-FR" err="1"/>
              <a:t>Copilot</a:t>
            </a:r>
            <a:r>
              <a:rPr lang="fr-FR"/>
              <a:t> commence à générer une formule.</a:t>
            </a:r>
          </a:p>
          <a:p>
            <a:r>
              <a:rPr lang="fr-FR"/>
              <a:t>Canvas Studio &gt; Mises à jour &gt; Aperçu &gt; et activez le bouton barre de formule Power Fx»</a:t>
            </a:r>
          </a:p>
          <a:p>
            <a:r>
              <a:rPr lang="fr-FR"/>
              <a:t>Navigateur : en anglais</a:t>
            </a:r>
          </a:p>
        </p:txBody>
      </p:sp>
      <p:sp>
        <p:nvSpPr>
          <p:cNvPr id="4" name="Espace réservé du numéro de diapositive 3">
            <a:extLst>
              <a:ext uri="{FF2B5EF4-FFF2-40B4-BE49-F238E27FC236}">
                <a16:creationId xmlns:a16="http://schemas.microsoft.com/office/drawing/2014/main" id="{E32B77A2-62BF-9372-9308-413E17107A5D}"/>
              </a:ext>
            </a:extLst>
          </p:cNvPr>
          <p:cNvSpPr>
            <a:spLocks noGrp="1"/>
          </p:cNvSpPr>
          <p:nvPr>
            <p:ph type="sldNum" sz="quarter" idx="12"/>
          </p:nvPr>
        </p:nvSpPr>
        <p:spPr/>
        <p:txBody>
          <a:bodyPr/>
          <a:lstStyle/>
          <a:p>
            <a:fld id="{F2D2C361-7486-4AB1-8DE5-A0E4E1B2CF91}" type="slidenum">
              <a:rPr lang="fr-FR" smtClean="0"/>
              <a:t>25</a:t>
            </a:fld>
            <a:endParaRPr lang="fr-FR"/>
          </a:p>
        </p:txBody>
      </p:sp>
      <p:pic>
        <p:nvPicPr>
          <p:cNvPr id="3074" name="Picture 2">
            <a:extLst>
              <a:ext uri="{FF2B5EF4-FFF2-40B4-BE49-F238E27FC236}">
                <a16:creationId xmlns:a16="http://schemas.microsoft.com/office/drawing/2014/main" id="{9CA9844D-CF1D-609E-A2D0-A934CAFDD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66" y="1630823"/>
            <a:ext cx="6985852" cy="322125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EF6481B-8033-CF26-9502-1450E98F2B6D}"/>
              </a:ext>
            </a:extLst>
          </p:cNvPr>
          <p:cNvSpPr txBox="1"/>
          <p:nvPr/>
        </p:nvSpPr>
        <p:spPr>
          <a:xfrm>
            <a:off x="350967" y="5159361"/>
            <a:ext cx="6850250" cy="646331"/>
          </a:xfrm>
          <a:prstGeom prst="rect">
            <a:avLst/>
          </a:prstGeom>
          <a:noFill/>
        </p:spPr>
        <p:txBody>
          <a:bodyPr wrap="square">
            <a:spAutoFit/>
          </a:bodyPr>
          <a:lstStyle/>
          <a:p>
            <a:r>
              <a:rPr lang="fr-FR">
                <a:hlinkClick r:id="rId3"/>
              </a:rPr>
              <a:t>https://learn.microsoft.com/en-us/power-apps/maker/canvas-apps/ai-formulas-formulabar</a:t>
            </a:r>
            <a:r>
              <a:rPr lang="fr-FR"/>
              <a:t> </a:t>
            </a:r>
          </a:p>
        </p:txBody>
      </p:sp>
    </p:spTree>
    <p:extLst>
      <p:ext uri="{BB962C8B-B14F-4D97-AF65-F5344CB8AC3E}">
        <p14:creationId xmlns:p14="http://schemas.microsoft.com/office/powerpoint/2010/main" val="363105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C3546B-930B-D617-6899-014651ADB53A}"/>
              </a:ext>
            </a:extLst>
          </p:cNvPr>
          <p:cNvSpPr>
            <a:spLocks noGrp="1"/>
          </p:cNvSpPr>
          <p:nvPr>
            <p:ph type="title"/>
          </p:nvPr>
        </p:nvSpPr>
        <p:spPr/>
        <p:txBody>
          <a:bodyPr>
            <a:normAutofit fontScale="90000"/>
          </a:bodyPr>
          <a:lstStyle/>
          <a:p>
            <a:r>
              <a:rPr lang="fr-FR"/>
              <a:t>API </a:t>
            </a:r>
            <a:r>
              <a:rPr lang="fr-FR" err="1"/>
              <a:t>Playground</a:t>
            </a:r>
            <a:r>
              <a:rPr lang="fr-FR"/>
              <a:t> : Effectuer des requêtes à l'API Web Dataverse</a:t>
            </a:r>
          </a:p>
        </p:txBody>
      </p:sp>
      <p:sp>
        <p:nvSpPr>
          <p:cNvPr id="3" name="Espace réservé du contenu 2">
            <a:extLst>
              <a:ext uri="{FF2B5EF4-FFF2-40B4-BE49-F238E27FC236}">
                <a16:creationId xmlns:a16="http://schemas.microsoft.com/office/drawing/2014/main" id="{06F7F7BB-89D7-E9AF-89E7-1D3FBF1EE6BB}"/>
              </a:ext>
            </a:extLst>
          </p:cNvPr>
          <p:cNvSpPr>
            <a:spLocks noGrp="1"/>
          </p:cNvSpPr>
          <p:nvPr>
            <p:ph idx="1"/>
          </p:nvPr>
        </p:nvSpPr>
        <p:spPr>
          <a:xfrm>
            <a:off x="6888996" y="1483360"/>
            <a:ext cx="4464803" cy="4693603"/>
          </a:xfrm>
        </p:spPr>
        <p:txBody>
          <a:bodyPr>
            <a:normAutofit fontScale="85000" lnSpcReduction="10000"/>
          </a:bodyPr>
          <a:lstStyle/>
          <a:p>
            <a:r>
              <a:rPr lang="fr-FR"/>
              <a:t>Pré-authentification sécurisée : toutes les interactions API se produisent dans un environnement</a:t>
            </a:r>
          </a:p>
          <a:p>
            <a:r>
              <a:rPr lang="fr-FR"/>
              <a:t>Accéder à l'outil à partir de l'accélérateur Dataverse, une application Microsoft disponible dans tous les nouveaux environnements Dataverse et pouvant être installée dans n'importe quel environnement.</a:t>
            </a:r>
          </a:p>
          <a:p>
            <a:r>
              <a:rPr lang="fr-FR" err="1"/>
              <a:t>Preview</a:t>
            </a:r>
            <a:endParaRPr lang="fr-FR"/>
          </a:p>
        </p:txBody>
      </p:sp>
      <p:sp>
        <p:nvSpPr>
          <p:cNvPr id="4" name="Espace réservé du numéro de diapositive 3">
            <a:extLst>
              <a:ext uri="{FF2B5EF4-FFF2-40B4-BE49-F238E27FC236}">
                <a16:creationId xmlns:a16="http://schemas.microsoft.com/office/drawing/2014/main" id="{7D87009D-6862-3962-2A36-CEC307D53363}"/>
              </a:ext>
            </a:extLst>
          </p:cNvPr>
          <p:cNvSpPr>
            <a:spLocks noGrp="1"/>
          </p:cNvSpPr>
          <p:nvPr>
            <p:ph type="sldNum" sz="quarter" idx="12"/>
          </p:nvPr>
        </p:nvSpPr>
        <p:spPr/>
        <p:txBody>
          <a:bodyPr/>
          <a:lstStyle/>
          <a:p>
            <a:fld id="{F2D2C361-7486-4AB1-8DE5-A0E4E1B2CF91}" type="slidenum">
              <a:rPr lang="fr-FR" smtClean="0"/>
              <a:t>26</a:t>
            </a:fld>
            <a:endParaRPr lang="fr-FR"/>
          </a:p>
        </p:txBody>
      </p:sp>
      <p:pic>
        <p:nvPicPr>
          <p:cNvPr id="7" name="Image 6">
            <a:extLst>
              <a:ext uri="{FF2B5EF4-FFF2-40B4-BE49-F238E27FC236}">
                <a16:creationId xmlns:a16="http://schemas.microsoft.com/office/drawing/2014/main" id="{E13B1E12-20CB-2FB0-EB75-BD6A29FACBDD}"/>
              </a:ext>
            </a:extLst>
          </p:cNvPr>
          <p:cNvPicPr>
            <a:picLocks noChangeAspect="1"/>
          </p:cNvPicPr>
          <p:nvPr/>
        </p:nvPicPr>
        <p:blipFill>
          <a:blip r:embed="rId2"/>
          <a:stretch>
            <a:fillRect/>
          </a:stretch>
        </p:blipFill>
        <p:spPr>
          <a:xfrm>
            <a:off x="318610" y="1658319"/>
            <a:ext cx="6307212" cy="3033754"/>
          </a:xfrm>
          <a:prstGeom prst="rect">
            <a:avLst/>
          </a:prstGeom>
        </p:spPr>
      </p:pic>
      <p:sp>
        <p:nvSpPr>
          <p:cNvPr id="9" name="ZoneTexte 8">
            <a:extLst>
              <a:ext uri="{FF2B5EF4-FFF2-40B4-BE49-F238E27FC236}">
                <a16:creationId xmlns:a16="http://schemas.microsoft.com/office/drawing/2014/main" id="{F119384F-91C7-5FB3-03C3-94137E98CD25}"/>
              </a:ext>
            </a:extLst>
          </p:cNvPr>
          <p:cNvSpPr txBox="1"/>
          <p:nvPr/>
        </p:nvSpPr>
        <p:spPr>
          <a:xfrm>
            <a:off x="464206" y="5051474"/>
            <a:ext cx="6848762" cy="646331"/>
          </a:xfrm>
          <a:prstGeom prst="rect">
            <a:avLst/>
          </a:prstGeom>
          <a:noFill/>
        </p:spPr>
        <p:txBody>
          <a:bodyPr wrap="square">
            <a:spAutoFit/>
          </a:bodyPr>
          <a:lstStyle/>
          <a:p>
            <a:r>
              <a:rPr lang="fr-FR">
                <a:hlinkClick r:id="rId3"/>
              </a:rPr>
              <a:t>https://learn.microsoft.com/en-us/power-apps/maker/data-platform/dataverse-accelerator/api-playground</a:t>
            </a:r>
            <a:r>
              <a:rPr lang="fr-FR"/>
              <a:t> </a:t>
            </a:r>
          </a:p>
        </p:txBody>
      </p:sp>
    </p:spTree>
    <p:extLst>
      <p:ext uri="{BB962C8B-B14F-4D97-AF65-F5344CB8AC3E}">
        <p14:creationId xmlns:p14="http://schemas.microsoft.com/office/powerpoint/2010/main" val="3983869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25</a:t>
            </a:r>
            <a:r>
              <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septembre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pic>
        <p:nvPicPr>
          <p:cNvPr id="1026" name="Picture 2" descr="Microsoft">
            <a:extLst>
              <a:ext uri="{FF2B5EF4-FFF2-40B4-BE49-F238E27FC236}">
                <a16:creationId xmlns:a16="http://schemas.microsoft.com/office/drawing/2014/main" id="{256F5A27-48B0-1AE6-BE61-711E808F758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08725" y="3160449"/>
            <a:ext cx="548894" cy="4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3600"/>
              <a:t>Exploitez pleinement la puissance de Dataverse en implémentant des traitements côté serveur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7"/>
            <a:ext cx="7825160" cy="2450405"/>
          </a:xfrm>
        </p:spPr>
        <p:txBody>
          <a:bodyPr anchor="ctr">
            <a:normAutofit/>
          </a:bodyPr>
          <a:lstStyle/>
          <a:p>
            <a:pPr>
              <a:spcBef>
                <a:spcPts val="200"/>
              </a:spcBef>
              <a:spcAft>
                <a:spcPts val="200"/>
              </a:spcAft>
            </a:pPr>
            <a:r>
              <a:rPr lang="fr-FR" sz="3200"/>
              <a:t>Découvrons les différents types de plugin, leurs cas d’usage et leurs implémentations “pro-code” et “</a:t>
            </a:r>
            <a:r>
              <a:rPr lang="fr-FR" sz="3200" err="1"/>
              <a:t>low</a:t>
            </a:r>
            <a:r>
              <a:rPr lang="fr-FR" sz="3200"/>
              <a:t>-code”</a:t>
            </a:r>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a:latin typeface="Bahnschrift Light SemiCondensed"/>
                <a:cs typeface="Segoe UI"/>
              </a:rPr>
              <a:t>Théophile </a:t>
            </a:r>
            <a:br>
              <a:rPr lang="fr-FR" sz="2800">
                <a:latin typeface="Bahnschrift Light SemiCondensed"/>
                <a:cs typeface="Segoe UI"/>
              </a:rPr>
            </a:br>
            <a:r>
              <a:rPr lang="fr-FR" sz="2800">
                <a:latin typeface="Bahnschrift Light SemiCondensed"/>
                <a:cs typeface="Segoe UI"/>
              </a:rPr>
              <a:t>CHIN-NIN</a:t>
            </a:r>
          </a:p>
          <a:p>
            <a:pPr>
              <a:spcBef>
                <a:spcPts val="1000"/>
              </a:spcBef>
              <a:spcAft>
                <a:spcPts val="1000"/>
              </a:spcAft>
            </a:pPr>
            <a:r>
              <a:rPr lang="en-US" sz="2000">
                <a:latin typeface="Bahnschrift Light SemiCondensed"/>
                <a:cs typeface="Segoe UI"/>
              </a:rPr>
              <a:t>CTO &amp; Power Platform Solutions Architect  Microsoft Business Applications MVP</a:t>
            </a:r>
            <a:endParaRPr lang="en-US" sz="1600">
              <a:latin typeface="Bahnschrift Light SemiCondensed"/>
              <a:cs typeface="Segoe UI"/>
            </a:endParaRPr>
          </a:p>
        </p:txBody>
      </p:sp>
    </p:spTree>
    <p:custDataLst>
      <p:tags r:id="rId1"/>
    </p:custDataLst>
    <p:extLst>
      <p:ext uri="{BB962C8B-B14F-4D97-AF65-F5344CB8AC3E}">
        <p14:creationId xmlns:p14="http://schemas.microsoft.com/office/powerpoint/2010/main" val="530844445"/>
      </p:ext>
    </p:extLst>
  </p:cSld>
  <p:clrMapOvr>
    <a:masterClrMapping/>
  </p:clrMapOvr>
  <mc:AlternateContent xmlns:mc="http://schemas.openxmlformats.org/markup-compatibility/2006">
    <mc:Choice xmlns:p14="http://schemas.microsoft.com/office/powerpoint/2010/main" Requires="p14">
      <p:transition spd="slow" p14:dur="2000" advTm="6843"/>
    </mc:Choice>
    <mc:Fallback>
      <p:transition spd="slow" advTm="6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Dataverse Plugin : Quésako ?</a:t>
            </a:r>
          </a:p>
        </p:txBody>
      </p:sp>
      <p:sp>
        <p:nvSpPr>
          <p:cNvPr id="3" name="Espace réservé du contenu 2">
            <a:extLst>
              <a:ext uri="{FF2B5EF4-FFF2-40B4-BE49-F238E27FC236}">
                <a16:creationId xmlns:a16="http://schemas.microsoft.com/office/drawing/2014/main" id="{8B88786A-74F4-1FA6-BC9F-8145B401BBC1}"/>
              </a:ext>
            </a:extLst>
          </p:cNvPr>
          <p:cNvSpPr>
            <a:spLocks noGrp="1"/>
          </p:cNvSpPr>
          <p:nvPr>
            <p:ph idx="1"/>
          </p:nvPr>
        </p:nvSpPr>
        <p:spPr/>
        <p:txBody>
          <a:bodyPr anchor="t">
            <a:normAutofit/>
          </a:bodyPr>
          <a:lstStyle/>
          <a:p>
            <a:pPr marL="0" indent="0" algn="ctr">
              <a:buNone/>
            </a:pPr>
            <a:r>
              <a:rPr lang="fr-FR" sz="1600" i="1"/>
              <a:t>« </a:t>
            </a:r>
            <a:r>
              <a:rPr lang="en-US" sz="1600" i="1"/>
              <a:t>A plug-in is a custom event handler that executes in response to a specific event raised during processing of a Microsoft Dataverse data operation. The plug-in is implemented as a custom class compiled into a .NET Framework assembly that can be uploaded and registered with Dataverse.</a:t>
            </a:r>
            <a:r>
              <a:rPr lang="fr-FR" sz="1600" i="1"/>
              <a:t> »</a:t>
            </a:r>
          </a:p>
          <a:p>
            <a:pPr marL="0" indent="0" algn="ctr">
              <a:buNone/>
            </a:pPr>
            <a:endParaRPr lang="fr-FR" sz="1600" i="1"/>
          </a:p>
          <a:p>
            <a:pPr marL="0" indent="0" algn="ctr">
              <a:buNone/>
            </a:pPr>
            <a:r>
              <a:rPr lang="fr-FR" sz="1600" i="1">
                <a:hlinkClick r:id="rId2"/>
              </a:rPr>
              <a:t>https://learn.microsoft.com/en-us/power-apps/developer/data-platform/plug-ins</a:t>
            </a:r>
            <a:endParaRPr lang="fr-FR" sz="1600" i="1"/>
          </a:p>
          <a:p>
            <a:pPr marL="0" indent="0" algn="ctr">
              <a:buNone/>
            </a:pPr>
            <a:endParaRPr lang="fr-FR" sz="1600" i="1"/>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6</a:t>
            </a:fld>
            <a:endParaRPr lang="fr-FR"/>
          </a:p>
        </p:txBody>
      </p:sp>
      <p:pic>
        <p:nvPicPr>
          <p:cNvPr id="6" name="Image 5">
            <a:extLst>
              <a:ext uri="{FF2B5EF4-FFF2-40B4-BE49-F238E27FC236}">
                <a16:creationId xmlns:a16="http://schemas.microsoft.com/office/drawing/2014/main" id="{B9698508-F6C8-9918-112B-C82DB54AB903}"/>
              </a:ext>
            </a:extLst>
          </p:cNvPr>
          <p:cNvPicPr>
            <a:picLocks noChangeAspect="1"/>
          </p:cNvPicPr>
          <p:nvPr/>
        </p:nvPicPr>
        <p:blipFill>
          <a:blip r:embed="rId3"/>
          <a:stretch>
            <a:fillRect/>
          </a:stretch>
        </p:blipFill>
        <p:spPr>
          <a:xfrm>
            <a:off x="554090" y="3429000"/>
            <a:ext cx="3378639" cy="2236410"/>
          </a:xfrm>
          <a:prstGeom prst="rect">
            <a:avLst/>
          </a:prstGeom>
        </p:spPr>
      </p:pic>
      <p:sp>
        <p:nvSpPr>
          <p:cNvPr id="7" name="ZoneTexte 6">
            <a:extLst>
              <a:ext uri="{FF2B5EF4-FFF2-40B4-BE49-F238E27FC236}">
                <a16:creationId xmlns:a16="http://schemas.microsoft.com/office/drawing/2014/main" id="{3F781804-380B-2B97-2CBB-808ED3003AE1}"/>
              </a:ext>
            </a:extLst>
          </p:cNvPr>
          <p:cNvSpPr txBox="1"/>
          <p:nvPr/>
        </p:nvSpPr>
        <p:spPr>
          <a:xfrm>
            <a:off x="1349767" y="5765125"/>
            <a:ext cx="1901483" cy="369332"/>
          </a:xfrm>
          <a:prstGeom prst="rect">
            <a:avLst/>
          </a:prstGeom>
          <a:noFill/>
        </p:spPr>
        <p:txBody>
          <a:bodyPr wrap="none" rtlCol="0">
            <a:spAutoFit/>
          </a:bodyPr>
          <a:lstStyle/>
          <a:p>
            <a:r>
              <a:rPr lang="fr-FR"/>
              <a:t>.NET Custom Class</a:t>
            </a:r>
          </a:p>
        </p:txBody>
      </p:sp>
      <p:pic>
        <p:nvPicPr>
          <p:cNvPr id="9" name="Image 8">
            <a:extLst>
              <a:ext uri="{FF2B5EF4-FFF2-40B4-BE49-F238E27FC236}">
                <a16:creationId xmlns:a16="http://schemas.microsoft.com/office/drawing/2014/main" id="{35978DD0-A871-D6C9-272F-38DE8D5E187D}"/>
              </a:ext>
            </a:extLst>
          </p:cNvPr>
          <p:cNvPicPr>
            <a:picLocks noChangeAspect="1"/>
          </p:cNvPicPr>
          <p:nvPr/>
        </p:nvPicPr>
        <p:blipFill>
          <a:blip r:embed="rId4"/>
          <a:stretch>
            <a:fillRect/>
          </a:stretch>
        </p:blipFill>
        <p:spPr>
          <a:xfrm>
            <a:off x="5396448" y="3861490"/>
            <a:ext cx="1038095" cy="1371429"/>
          </a:xfrm>
          <a:prstGeom prst="rect">
            <a:avLst/>
          </a:prstGeom>
        </p:spPr>
      </p:pic>
      <p:sp>
        <p:nvSpPr>
          <p:cNvPr id="10" name="ZoneTexte 9">
            <a:extLst>
              <a:ext uri="{FF2B5EF4-FFF2-40B4-BE49-F238E27FC236}">
                <a16:creationId xmlns:a16="http://schemas.microsoft.com/office/drawing/2014/main" id="{FDEF6CAE-7026-55A3-1013-74B108E1E9F0}"/>
              </a:ext>
            </a:extLst>
          </p:cNvPr>
          <p:cNvSpPr txBox="1"/>
          <p:nvPr/>
        </p:nvSpPr>
        <p:spPr>
          <a:xfrm>
            <a:off x="4588603" y="5773911"/>
            <a:ext cx="2730684" cy="369332"/>
          </a:xfrm>
          <a:prstGeom prst="rect">
            <a:avLst/>
          </a:prstGeom>
          <a:noFill/>
        </p:spPr>
        <p:txBody>
          <a:bodyPr wrap="none" rtlCol="0">
            <a:spAutoFit/>
          </a:bodyPr>
          <a:lstStyle/>
          <a:p>
            <a:r>
              <a:rPr lang="fr-FR" err="1"/>
              <a:t>Compiled</a:t>
            </a:r>
            <a:r>
              <a:rPr lang="fr-FR"/>
              <a:t> </a:t>
            </a:r>
            <a:r>
              <a:rPr lang="fr-FR" err="1"/>
              <a:t>into</a:t>
            </a:r>
            <a:r>
              <a:rPr lang="fr-FR"/>
              <a:t> an </a:t>
            </a:r>
            <a:r>
              <a:rPr lang="fr-FR" err="1"/>
              <a:t>Assembly</a:t>
            </a:r>
            <a:endParaRPr lang="fr-FR"/>
          </a:p>
        </p:txBody>
      </p:sp>
      <p:pic>
        <p:nvPicPr>
          <p:cNvPr id="12" name="Image 11">
            <a:extLst>
              <a:ext uri="{FF2B5EF4-FFF2-40B4-BE49-F238E27FC236}">
                <a16:creationId xmlns:a16="http://schemas.microsoft.com/office/drawing/2014/main" id="{BA7C7BCE-B691-6BFD-51DC-D55D23B884D5}"/>
              </a:ext>
            </a:extLst>
          </p:cNvPr>
          <p:cNvPicPr>
            <a:picLocks noChangeAspect="1"/>
          </p:cNvPicPr>
          <p:nvPr/>
        </p:nvPicPr>
        <p:blipFill rotWithShape="1">
          <a:blip r:embed="rId5"/>
          <a:srcRect r="22358"/>
          <a:stretch/>
        </p:blipFill>
        <p:spPr>
          <a:xfrm>
            <a:off x="7729961" y="3885562"/>
            <a:ext cx="4205791" cy="1395262"/>
          </a:xfrm>
          <a:prstGeom prst="rect">
            <a:avLst/>
          </a:prstGeom>
        </p:spPr>
      </p:pic>
      <p:sp>
        <p:nvSpPr>
          <p:cNvPr id="13" name="ZoneTexte 12">
            <a:extLst>
              <a:ext uri="{FF2B5EF4-FFF2-40B4-BE49-F238E27FC236}">
                <a16:creationId xmlns:a16="http://schemas.microsoft.com/office/drawing/2014/main" id="{DC8B3020-B4BE-8F9F-5EC5-DB45A2C33BB8}"/>
              </a:ext>
            </a:extLst>
          </p:cNvPr>
          <p:cNvSpPr txBox="1"/>
          <p:nvPr/>
        </p:nvSpPr>
        <p:spPr>
          <a:xfrm>
            <a:off x="8746561" y="5765125"/>
            <a:ext cx="2627771" cy="369332"/>
          </a:xfrm>
          <a:prstGeom prst="rect">
            <a:avLst/>
          </a:prstGeom>
          <a:noFill/>
        </p:spPr>
        <p:txBody>
          <a:bodyPr wrap="none" rtlCol="0">
            <a:spAutoFit/>
          </a:bodyPr>
          <a:lstStyle/>
          <a:p>
            <a:r>
              <a:rPr lang="fr-FR"/>
              <a:t>Registered </a:t>
            </a:r>
            <a:r>
              <a:rPr lang="fr-FR" err="1"/>
              <a:t>with</a:t>
            </a:r>
            <a:r>
              <a:rPr lang="fr-FR"/>
              <a:t> Dataverse</a:t>
            </a:r>
          </a:p>
        </p:txBody>
      </p:sp>
      <p:sp>
        <p:nvSpPr>
          <p:cNvPr id="14" name="Flèche : droite 13">
            <a:extLst>
              <a:ext uri="{FF2B5EF4-FFF2-40B4-BE49-F238E27FC236}">
                <a16:creationId xmlns:a16="http://schemas.microsoft.com/office/drawing/2014/main" id="{8E69ACC6-9BA1-0F39-2A59-11EA4E931E88}"/>
              </a:ext>
            </a:extLst>
          </p:cNvPr>
          <p:cNvSpPr/>
          <p:nvPr/>
        </p:nvSpPr>
        <p:spPr>
          <a:xfrm>
            <a:off x="4390275" y="4450619"/>
            <a:ext cx="731983" cy="36933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18C2FD82-18DC-7B93-A0BE-40D6F486FC9A}"/>
              </a:ext>
            </a:extLst>
          </p:cNvPr>
          <p:cNvSpPr/>
          <p:nvPr/>
        </p:nvSpPr>
        <p:spPr>
          <a:xfrm>
            <a:off x="6782017" y="4450619"/>
            <a:ext cx="731983" cy="36933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104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4723528-D032-978C-F3F0-C21FEFE1F0FC}"/>
              </a:ext>
            </a:extLst>
          </p:cNvPr>
          <p:cNvSpPr/>
          <p:nvPr/>
        </p:nvSpPr>
        <p:spPr>
          <a:xfrm>
            <a:off x="7983255" y="2754624"/>
            <a:ext cx="2181225" cy="2514600"/>
          </a:xfrm>
          <a:prstGeom prst="rect">
            <a:avLst/>
          </a:prstGeom>
          <a:solidFill>
            <a:schemeClr val="bg1">
              <a:lumMod val="8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que 12">
            <a:extLst>
              <a:ext uri="{FF2B5EF4-FFF2-40B4-BE49-F238E27FC236}">
                <a16:creationId xmlns:a16="http://schemas.microsoft.com/office/drawing/2014/main" id="{15446F46-38B6-48A2-B706-710A62807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2957" y="4032873"/>
            <a:ext cx="821820" cy="821820"/>
          </a:xfrm>
          <a:prstGeom prst="rect">
            <a:avLst/>
          </a:prstGeom>
        </p:spPr>
      </p:pic>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Server </a:t>
            </a:r>
            <a:r>
              <a:rPr lang="fr-FR" err="1"/>
              <a:t>Side</a:t>
            </a:r>
            <a:r>
              <a:rPr lang="fr-FR"/>
              <a:t> !</a:t>
            </a:r>
          </a:p>
        </p:txBody>
      </p:sp>
      <p:pic>
        <p:nvPicPr>
          <p:cNvPr id="6" name="Espace réservé du contenu 5" descr="Ordinateur portable avec un remplissage uni">
            <a:extLst>
              <a:ext uri="{FF2B5EF4-FFF2-40B4-BE49-F238E27FC236}">
                <a16:creationId xmlns:a16="http://schemas.microsoft.com/office/drawing/2014/main" id="{36FA482A-88A4-BF7F-E698-D964DD7B9522}"/>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3020556" y="1670274"/>
            <a:ext cx="914400" cy="914400"/>
          </a:xfrm>
        </p:spPr>
      </p:pic>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7</a:t>
            </a:fld>
            <a:endParaRPr lang="fr-FR"/>
          </a:p>
        </p:txBody>
      </p:sp>
      <p:pic>
        <p:nvPicPr>
          <p:cNvPr id="8" name="Graphique 7" descr="Serveur avec un remplissage uni">
            <a:extLst>
              <a:ext uri="{FF2B5EF4-FFF2-40B4-BE49-F238E27FC236}">
                <a16:creationId xmlns:a16="http://schemas.microsoft.com/office/drawing/2014/main" id="{B4CF30A1-4424-D978-0549-36CAAE4E3D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6667" y="3097524"/>
            <a:ext cx="914400" cy="914400"/>
          </a:xfrm>
          <a:prstGeom prst="rect">
            <a:avLst/>
          </a:prstGeom>
        </p:spPr>
      </p:pic>
      <p:pic>
        <p:nvPicPr>
          <p:cNvPr id="9" name="Espace réservé du contenu 5" descr="Ordinateur portable avec un remplissage uni">
            <a:extLst>
              <a:ext uri="{FF2B5EF4-FFF2-40B4-BE49-F238E27FC236}">
                <a16:creationId xmlns:a16="http://schemas.microsoft.com/office/drawing/2014/main" id="{531D5BC5-AF45-F783-BFC9-51AB3A2EDC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0556" y="2841099"/>
            <a:ext cx="914400" cy="914400"/>
          </a:xfrm>
          <a:prstGeom prst="rect">
            <a:avLst/>
          </a:prstGeom>
        </p:spPr>
      </p:pic>
      <p:pic>
        <p:nvPicPr>
          <p:cNvPr id="10" name="Espace réservé du contenu 5" descr="Ordinateur portable avec un remplissage uni">
            <a:extLst>
              <a:ext uri="{FF2B5EF4-FFF2-40B4-BE49-F238E27FC236}">
                <a16:creationId xmlns:a16="http://schemas.microsoft.com/office/drawing/2014/main" id="{B946E3FF-463F-3FE7-0A5C-9620BFCA06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0556" y="5182749"/>
            <a:ext cx="914400" cy="914400"/>
          </a:xfrm>
          <a:prstGeom prst="rect">
            <a:avLst/>
          </a:prstGeom>
        </p:spPr>
      </p:pic>
      <p:pic>
        <p:nvPicPr>
          <p:cNvPr id="11" name="Espace réservé du contenu 5" descr="Ordinateur portable avec un remplissage uni">
            <a:extLst>
              <a:ext uri="{FF2B5EF4-FFF2-40B4-BE49-F238E27FC236}">
                <a16:creationId xmlns:a16="http://schemas.microsoft.com/office/drawing/2014/main" id="{F96BF1C8-F5FE-910F-568A-CCB5CA05C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0556" y="4011924"/>
            <a:ext cx="914400" cy="914400"/>
          </a:xfrm>
          <a:prstGeom prst="rect">
            <a:avLst/>
          </a:prstGeom>
        </p:spPr>
      </p:pic>
      <p:pic>
        <p:nvPicPr>
          <p:cNvPr id="15" name="Graphique 14">
            <a:extLst>
              <a:ext uri="{FF2B5EF4-FFF2-40B4-BE49-F238E27FC236}">
                <a16:creationId xmlns:a16="http://schemas.microsoft.com/office/drawing/2014/main" id="{78B16532-959B-741C-EDE6-D9044652A4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3985" y="1961771"/>
            <a:ext cx="247541" cy="247541"/>
          </a:xfrm>
          <a:prstGeom prst="rect">
            <a:avLst/>
          </a:prstGeom>
        </p:spPr>
      </p:pic>
      <p:pic>
        <p:nvPicPr>
          <p:cNvPr id="17" name="Graphique 16">
            <a:extLst>
              <a:ext uri="{FF2B5EF4-FFF2-40B4-BE49-F238E27FC236}">
                <a16:creationId xmlns:a16="http://schemas.microsoft.com/office/drawing/2014/main" id="{6A6449F3-1A8F-7B15-C524-403D850C56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34011" y="3121800"/>
            <a:ext cx="267453" cy="267453"/>
          </a:xfrm>
          <a:prstGeom prst="rect">
            <a:avLst/>
          </a:prstGeom>
        </p:spPr>
      </p:pic>
      <p:pic>
        <p:nvPicPr>
          <p:cNvPr id="19" name="Graphique 18">
            <a:extLst>
              <a:ext uri="{FF2B5EF4-FFF2-40B4-BE49-F238E27FC236}">
                <a16:creationId xmlns:a16="http://schemas.microsoft.com/office/drawing/2014/main" id="{4DB69425-A3AF-18A8-47E0-43305A6407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26080" y="4277125"/>
            <a:ext cx="294875" cy="294875"/>
          </a:xfrm>
          <a:prstGeom prst="rect">
            <a:avLst/>
          </a:prstGeom>
        </p:spPr>
      </p:pic>
      <p:sp>
        <p:nvSpPr>
          <p:cNvPr id="20" name="ZoneTexte 19">
            <a:extLst>
              <a:ext uri="{FF2B5EF4-FFF2-40B4-BE49-F238E27FC236}">
                <a16:creationId xmlns:a16="http://schemas.microsoft.com/office/drawing/2014/main" id="{DD2A6BBD-C5FD-5159-DA98-5EFD79CBFC9C}"/>
              </a:ext>
            </a:extLst>
          </p:cNvPr>
          <p:cNvSpPr txBox="1"/>
          <p:nvPr/>
        </p:nvSpPr>
        <p:spPr>
          <a:xfrm>
            <a:off x="3278823" y="5283192"/>
            <a:ext cx="397866" cy="461665"/>
          </a:xfrm>
          <a:prstGeom prst="rect">
            <a:avLst/>
          </a:prstGeom>
          <a:noFill/>
        </p:spPr>
        <p:txBody>
          <a:bodyPr wrap="none" rtlCol="0">
            <a:spAutoFit/>
          </a:bodyPr>
          <a:lstStyle/>
          <a:p>
            <a:r>
              <a:rPr lang="en-US" sz="2400"/>
              <a:t>…</a:t>
            </a:r>
            <a:endParaRPr lang="fr-FR" sz="2400"/>
          </a:p>
        </p:txBody>
      </p:sp>
      <p:grpSp>
        <p:nvGrpSpPr>
          <p:cNvPr id="28" name="Groupe 27">
            <a:extLst>
              <a:ext uri="{FF2B5EF4-FFF2-40B4-BE49-F238E27FC236}">
                <a16:creationId xmlns:a16="http://schemas.microsoft.com/office/drawing/2014/main" id="{7E358572-C59A-23C1-AADC-2B1F8DB778C0}"/>
              </a:ext>
            </a:extLst>
          </p:cNvPr>
          <p:cNvGrpSpPr/>
          <p:nvPr/>
        </p:nvGrpSpPr>
        <p:grpSpPr>
          <a:xfrm>
            <a:off x="7621918" y="3613515"/>
            <a:ext cx="722671" cy="796817"/>
            <a:chOff x="6481916" y="3664974"/>
            <a:chExt cx="722671" cy="796817"/>
          </a:xfrm>
        </p:grpSpPr>
        <p:sp>
          <p:nvSpPr>
            <p:cNvPr id="27" name="Rectangle 26">
              <a:extLst>
                <a:ext uri="{FF2B5EF4-FFF2-40B4-BE49-F238E27FC236}">
                  <a16:creationId xmlns:a16="http://schemas.microsoft.com/office/drawing/2014/main" id="{2C58F52D-75DE-9928-F15E-E38F47C9465B}"/>
                </a:ext>
              </a:extLst>
            </p:cNvPr>
            <p:cNvSpPr/>
            <p:nvPr/>
          </p:nvSpPr>
          <p:spPr>
            <a:xfrm>
              <a:off x="6481916" y="3664974"/>
              <a:ext cx="722671" cy="7968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488640C4-23FE-5C6F-E67C-3D577221385B}"/>
                </a:ext>
              </a:extLst>
            </p:cNvPr>
            <p:cNvSpPr/>
            <p:nvPr/>
          </p:nvSpPr>
          <p:spPr>
            <a:xfrm>
              <a:off x="6759360" y="3885765"/>
              <a:ext cx="180000" cy="180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c plein 22">
              <a:extLst>
                <a:ext uri="{FF2B5EF4-FFF2-40B4-BE49-F238E27FC236}">
                  <a16:creationId xmlns:a16="http://schemas.microsoft.com/office/drawing/2014/main" id="{A76EC65D-458C-D48E-7603-E9D245408AAE}"/>
                </a:ext>
              </a:extLst>
            </p:cNvPr>
            <p:cNvSpPr/>
            <p:nvPr/>
          </p:nvSpPr>
          <p:spPr>
            <a:xfrm>
              <a:off x="6674875" y="3811386"/>
              <a:ext cx="348970" cy="326499"/>
            </a:xfrm>
            <a:prstGeom prst="blockArc">
              <a:avLst>
                <a:gd name="adj1" fmla="val 3842469"/>
                <a:gd name="adj2" fmla="val 17561812"/>
                <a:gd name="adj3" fmla="val 130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ZoneTexte 23">
              <a:extLst>
                <a:ext uri="{FF2B5EF4-FFF2-40B4-BE49-F238E27FC236}">
                  <a16:creationId xmlns:a16="http://schemas.microsoft.com/office/drawing/2014/main" id="{D70012DF-FDD2-A57B-F223-3C4303522C1A}"/>
                </a:ext>
              </a:extLst>
            </p:cNvPr>
            <p:cNvSpPr txBox="1"/>
            <p:nvPr/>
          </p:nvSpPr>
          <p:spPr>
            <a:xfrm>
              <a:off x="6602337" y="4092459"/>
              <a:ext cx="494046" cy="369332"/>
            </a:xfrm>
            <a:prstGeom prst="rect">
              <a:avLst/>
            </a:prstGeom>
            <a:noFill/>
          </p:spPr>
          <p:txBody>
            <a:bodyPr wrap="none" rtlCol="0">
              <a:spAutoFit/>
            </a:bodyPr>
            <a:lstStyle/>
            <a:p>
              <a:r>
                <a:rPr lang="en-US"/>
                <a:t>API</a:t>
              </a:r>
              <a:endParaRPr lang="fr-FR"/>
            </a:p>
          </p:txBody>
        </p:sp>
        <p:sp>
          <p:nvSpPr>
            <p:cNvPr id="25" name="Rectangle 24">
              <a:extLst>
                <a:ext uri="{FF2B5EF4-FFF2-40B4-BE49-F238E27FC236}">
                  <a16:creationId xmlns:a16="http://schemas.microsoft.com/office/drawing/2014/main" id="{BF75859F-24C1-1077-1460-052E363568D5}"/>
                </a:ext>
              </a:extLst>
            </p:cNvPr>
            <p:cNvSpPr/>
            <p:nvPr/>
          </p:nvSpPr>
          <p:spPr>
            <a:xfrm>
              <a:off x="6904472" y="3947013"/>
              <a:ext cx="155642"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5F6562C-BFD3-F74C-A587-D4223545FFC9}"/>
                </a:ext>
              </a:extLst>
            </p:cNvPr>
            <p:cNvSpPr/>
            <p:nvPr/>
          </p:nvSpPr>
          <p:spPr>
            <a:xfrm>
              <a:off x="6560785" y="3951775"/>
              <a:ext cx="155642"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0" name="Connecteur droit avec flèche 29">
            <a:extLst>
              <a:ext uri="{FF2B5EF4-FFF2-40B4-BE49-F238E27FC236}">
                <a16:creationId xmlns:a16="http://schemas.microsoft.com/office/drawing/2014/main" id="{939BDBA0-EF68-C287-7061-EB982BA08B97}"/>
              </a:ext>
            </a:extLst>
          </p:cNvPr>
          <p:cNvCxnSpPr>
            <a:endCxn id="27" idx="1"/>
          </p:cNvCxnSpPr>
          <p:nvPr/>
        </p:nvCxnSpPr>
        <p:spPr>
          <a:xfrm>
            <a:off x="3934956" y="2145890"/>
            <a:ext cx="3686962" cy="18660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4E5C34C2-56F7-02AF-E491-81DEBD386C5F}"/>
              </a:ext>
            </a:extLst>
          </p:cNvPr>
          <p:cNvCxnSpPr>
            <a:cxnSpLocks/>
            <a:stCxn id="9" idx="3"/>
            <a:endCxn id="27" idx="1"/>
          </p:cNvCxnSpPr>
          <p:nvPr/>
        </p:nvCxnSpPr>
        <p:spPr>
          <a:xfrm>
            <a:off x="3934956" y="3298299"/>
            <a:ext cx="3686962" cy="71362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AF66BB98-AD19-5E4C-45B3-D1D1FDFCB333}"/>
              </a:ext>
            </a:extLst>
          </p:cNvPr>
          <p:cNvCxnSpPr>
            <a:cxnSpLocks/>
            <a:stCxn id="11" idx="3"/>
            <a:endCxn id="27" idx="1"/>
          </p:cNvCxnSpPr>
          <p:nvPr/>
        </p:nvCxnSpPr>
        <p:spPr>
          <a:xfrm flipV="1">
            <a:off x="3934956" y="4011924"/>
            <a:ext cx="3686962" cy="4572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F7712882-ED26-D9AA-E530-CC0059B1C8DA}"/>
              </a:ext>
            </a:extLst>
          </p:cNvPr>
          <p:cNvCxnSpPr>
            <a:cxnSpLocks/>
            <a:stCxn id="10" idx="3"/>
            <a:endCxn id="27" idx="1"/>
          </p:cNvCxnSpPr>
          <p:nvPr/>
        </p:nvCxnSpPr>
        <p:spPr>
          <a:xfrm flipV="1">
            <a:off x="3934956" y="4011924"/>
            <a:ext cx="3686962" cy="162802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FD44F31A-ED8E-637F-A8A5-00BBAF326BBD}"/>
              </a:ext>
            </a:extLst>
          </p:cNvPr>
          <p:cNvSpPr txBox="1"/>
          <p:nvPr/>
        </p:nvSpPr>
        <p:spPr>
          <a:xfrm>
            <a:off x="8248448" y="4861498"/>
            <a:ext cx="1650837" cy="307777"/>
          </a:xfrm>
          <a:prstGeom prst="rect">
            <a:avLst/>
          </a:prstGeom>
          <a:solidFill>
            <a:srgbClr val="FF0000"/>
          </a:solidFill>
        </p:spPr>
        <p:txBody>
          <a:bodyPr wrap="none" rtlCol="0">
            <a:spAutoFit/>
          </a:bodyPr>
          <a:lstStyle/>
          <a:p>
            <a:r>
              <a:rPr lang="en-US" sz="1400" b="1">
                <a:solidFill>
                  <a:schemeClr val="bg1"/>
                </a:solidFill>
              </a:rPr>
              <a:t>PLUGIN EXECUTION</a:t>
            </a:r>
            <a:endParaRPr lang="fr-FR" sz="1400" b="1">
              <a:solidFill>
                <a:schemeClr val="bg1"/>
              </a:solidFill>
            </a:endParaRPr>
          </a:p>
        </p:txBody>
      </p:sp>
    </p:spTree>
    <p:extLst>
      <p:ext uri="{BB962C8B-B14F-4D97-AF65-F5344CB8AC3E}">
        <p14:creationId xmlns:p14="http://schemas.microsoft.com/office/powerpoint/2010/main" val="311898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4723528-D032-978C-F3F0-C21FEFE1F0FC}"/>
              </a:ext>
            </a:extLst>
          </p:cNvPr>
          <p:cNvSpPr/>
          <p:nvPr/>
        </p:nvSpPr>
        <p:spPr>
          <a:xfrm>
            <a:off x="1200706" y="1290054"/>
            <a:ext cx="4746450" cy="4729283"/>
          </a:xfrm>
          <a:prstGeom prst="rect">
            <a:avLst/>
          </a:prstGeom>
          <a:solidFill>
            <a:schemeClr val="bg1">
              <a:lumMod val="8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que 12">
            <a:extLst>
              <a:ext uri="{FF2B5EF4-FFF2-40B4-BE49-F238E27FC236}">
                <a16:creationId xmlns:a16="http://schemas.microsoft.com/office/drawing/2014/main" id="{15446F46-38B6-48A2-B706-710A62807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8491" y="3594564"/>
            <a:ext cx="821820" cy="821820"/>
          </a:xfrm>
          <a:prstGeom prst="rect">
            <a:avLst/>
          </a:prstGeom>
        </p:spPr>
      </p:pic>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Comment ça s’exécute ?</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8</a:t>
            </a:fld>
            <a:endParaRPr lang="fr-FR"/>
          </a:p>
        </p:txBody>
      </p:sp>
      <p:pic>
        <p:nvPicPr>
          <p:cNvPr id="8" name="Graphique 7" descr="Serveur avec un remplissage uni">
            <a:extLst>
              <a:ext uri="{FF2B5EF4-FFF2-40B4-BE49-F238E27FC236}">
                <a16:creationId xmlns:a16="http://schemas.microsoft.com/office/drawing/2014/main" id="{B4CF30A1-4424-D978-0549-36CAAE4E3D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2201" y="2659215"/>
            <a:ext cx="914400" cy="914400"/>
          </a:xfrm>
          <a:prstGeom prst="rect">
            <a:avLst/>
          </a:prstGeom>
        </p:spPr>
      </p:pic>
      <p:grpSp>
        <p:nvGrpSpPr>
          <p:cNvPr id="28" name="Groupe 27">
            <a:extLst>
              <a:ext uri="{FF2B5EF4-FFF2-40B4-BE49-F238E27FC236}">
                <a16:creationId xmlns:a16="http://schemas.microsoft.com/office/drawing/2014/main" id="{7E358572-C59A-23C1-AADC-2B1F8DB778C0}"/>
              </a:ext>
            </a:extLst>
          </p:cNvPr>
          <p:cNvGrpSpPr/>
          <p:nvPr/>
        </p:nvGrpSpPr>
        <p:grpSpPr>
          <a:xfrm>
            <a:off x="700760" y="3047601"/>
            <a:ext cx="999891" cy="1214187"/>
            <a:chOff x="6481916" y="3664974"/>
            <a:chExt cx="722671" cy="874785"/>
          </a:xfrm>
        </p:grpSpPr>
        <p:sp>
          <p:nvSpPr>
            <p:cNvPr id="27" name="Rectangle 26">
              <a:extLst>
                <a:ext uri="{FF2B5EF4-FFF2-40B4-BE49-F238E27FC236}">
                  <a16:creationId xmlns:a16="http://schemas.microsoft.com/office/drawing/2014/main" id="{2C58F52D-75DE-9928-F15E-E38F47C9465B}"/>
                </a:ext>
              </a:extLst>
            </p:cNvPr>
            <p:cNvSpPr/>
            <p:nvPr/>
          </p:nvSpPr>
          <p:spPr>
            <a:xfrm>
              <a:off x="6481916" y="3664974"/>
              <a:ext cx="722671" cy="7968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488640C4-23FE-5C6F-E67C-3D577221385B}"/>
                </a:ext>
              </a:extLst>
            </p:cNvPr>
            <p:cNvSpPr/>
            <p:nvPr/>
          </p:nvSpPr>
          <p:spPr>
            <a:xfrm>
              <a:off x="6759360" y="3885765"/>
              <a:ext cx="180000" cy="180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c plein 22">
              <a:extLst>
                <a:ext uri="{FF2B5EF4-FFF2-40B4-BE49-F238E27FC236}">
                  <a16:creationId xmlns:a16="http://schemas.microsoft.com/office/drawing/2014/main" id="{A76EC65D-458C-D48E-7603-E9D245408AAE}"/>
                </a:ext>
              </a:extLst>
            </p:cNvPr>
            <p:cNvSpPr/>
            <p:nvPr/>
          </p:nvSpPr>
          <p:spPr>
            <a:xfrm>
              <a:off x="6674875" y="3811386"/>
              <a:ext cx="348970" cy="326499"/>
            </a:xfrm>
            <a:prstGeom prst="blockArc">
              <a:avLst>
                <a:gd name="adj1" fmla="val 3842469"/>
                <a:gd name="adj2" fmla="val 17561812"/>
                <a:gd name="adj3" fmla="val 130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ZoneTexte 23">
              <a:extLst>
                <a:ext uri="{FF2B5EF4-FFF2-40B4-BE49-F238E27FC236}">
                  <a16:creationId xmlns:a16="http://schemas.microsoft.com/office/drawing/2014/main" id="{D70012DF-FDD2-A57B-F223-3C4303522C1A}"/>
                </a:ext>
              </a:extLst>
            </p:cNvPr>
            <p:cNvSpPr txBox="1"/>
            <p:nvPr/>
          </p:nvSpPr>
          <p:spPr>
            <a:xfrm>
              <a:off x="6638606" y="4170427"/>
              <a:ext cx="494046" cy="369332"/>
            </a:xfrm>
            <a:prstGeom prst="rect">
              <a:avLst/>
            </a:prstGeom>
            <a:noFill/>
          </p:spPr>
          <p:txBody>
            <a:bodyPr wrap="none" rtlCol="0">
              <a:spAutoFit/>
            </a:bodyPr>
            <a:lstStyle/>
            <a:p>
              <a:r>
                <a:rPr lang="en-US"/>
                <a:t>API</a:t>
              </a:r>
              <a:endParaRPr lang="fr-FR"/>
            </a:p>
          </p:txBody>
        </p:sp>
        <p:sp>
          <p:nvSpPr>
            <p:cNvPr id="25" name="Rectangle 24">
              <a:extLst>
                <a:ext uri="{FF2B5EF4-FFF2-40B4-BE49-F238E27FC236}">
                  <a16:creationId xmlns:a16="http://schemas.microsoft.com/office/drawing/2014/main" id="{BF75859F-24C1-1077-1460-052E363568D5}"/>
                </a:ext>
              </a:extLst>
            </p:cNvPr>
            <p:cNvSpPr/>
            <p:nvPr/>
          </p:nvSpPr>
          <p:spPr>
            <a:xfrm>
              <a:off x="6904472" y="3947013"/>
              <a:ext cx="155642"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5F6562C-BFD3-F74C-A587-D4223545FFC9}"/>
                </a:ext>
              </a:extLst>
            </p:cNvPr>
            <p:cNvSpPr/>
            <p:nvPr/>
          </p:nvSpPr>
          <p:spPr>
            <a:xfrm>
              <a:off x="6560785" y="3951775"/>
              <a:ext cx="155642"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0" name="ZoneTexte 39">
            <a:extLst>
              <a:ext uri="{FF2B5EF4-FFF2-40B4-BE49-F238E27FC236}">
                <a16:creationId xmlns:a16="http://schemas.microsoft.com/office/drawing/2014/main" id="{FD44F31A-ED8E-637F-A8A5-00BBAF326BBD}"/>
              </a:ext>
            </a:extLst>
          </p:cNvPr>
          <p:cNvSpPr txBox="1"/>
          <p:nvPr/>
        </p:nvSpPr>
        <p:spPr>
          <a:xfrm>
            <a:off x="3980272" y="4575313"/>
            <a:ext cx="1650837" cy="307777"/>
          </a:xfrm>
          <a:prstGeom prst="rect">
            <a:avLst/>
          </a:prstGeom>
          <a:solidFill>
            <a:srgbClr val="FF0000"/>
          </a:solidFill>
        </p:spPr>
        <p:txBody>
          <a:bodyPr wrap="none" rtlCol="0">
            <a:spAutoFit/>
          </a:bodyPr>
          <a:lstStyle/>
          <a:p>
            <a:r>
              <a:rPr lang="en-US" sz="1400" b="1">
                <a:solidFill>
                  <a:schemeClr val="bg1"/>
                </a:solidFill>
              </a:rPr>
              <a:t>PLUGIN EXECUTION</a:t>
            </a:r>
            <a:endParaRPr lang="fr-FR" sz="1400" b="1">
              <a:solidFill>
                <a:schemeClr val="bg1"/>
              </a:solidFill>
            </a:endParaRPr>
          </a:p>
        </p:txBody>
      </p:sp>
      <p:sp>
        <p:nvSpPr>
          <p:cNvPr id="7" name="ZoneTexte 6">
            <a:extLst>
              <a:ext uri="{FF2B5EF4-FFF2-40B4-BE49-F238E27FC236}">
                <a16:creationId xmlns:a16="http://schemas.microsoft.com/office/drawing/2014/main" id="{AF228445-94CA-C200-BAA4-24D2BD9BCC8A}"/>
              </a:ext>
            </a:extLst>
          </p:cNvPr>
          <p:cNvSpPr txBox="1"/>
          <p:nvPr/>
        </p:nvSpPr>
        <p:spPr>
          <a:xfrm>
            <a:off x="1378516" y="3907210"/>
            <a:ext cx="2285710" cy="1231106"/>
          </a:xfrm>
          <a:prstGeom prst="rect">
            <a:avLst/>
          </a:prstGeom>
          <a:noFill/>
          <a:ln>
            <a:solidFill>
              <a:schemeClr val="tx1"/>
            </a:solidFill>
          </a:ln>
        </p:spPr>
        <p:txBody>
          <a:bodyPr wrap="square" rtlCol="0">
            <a:spAutoFit/>
          </a:bodyPr>
          <a:lstStyle/>
          <a:p>
            <a:r>
              <a:rPr lang="en-US" sz="1400" b="1" u="sng"/>
              <a:t>“Messages”</a:t>
            </a:r>
          </a:p>
          <a:p>
            <a:pPr marL="285750" indent="-285750">
              <a:buFont typeface="Wingdings" panose="05000000000000000000" pitchFamily="2" charset="2"/>
              <a:buChar char="§"/>
            </a:pPr>
            <a:r>
              <a:rPr lang="en-US" sz="1200"/>
              <a:t>Create	</a:t>
            </a:r>
          </a:p>
          <a:p>
            <a:pPr marL="285750" indent="-285750">
              <a:buFont typeface="Wingdings" panose="05000000000000000000" pitchFamily="2" charset="2"/>
              <a:buChar char="§"/>
            </a:pPr>
            <a:r>
              <a:rPr lang="en-US" sz="1200"/>
              <a:t>Update	➡️ </a:t>
            </a:r>
            <a:r>
              <a:rPr lang="en-US" sz="1200" b="1">
                <a:solidFill>
                  <a:srgbClr val="FF0000"/>
                </a:solidFill>
              </a:rPr>
              <a:t>Step</a:t>
            </a:r>
          </a:p>
          <a:p>
            <a:pPr marL="285750" indent="-285750">
              <a:buFont typeface="Wingdings" panose="05000000000000000000" pitchFamily="2" charset="2"/>
              <a:buChar char="§"/>
            </a:pPr>
            <a:r>
              <a:rPr lang="en-US" sz="1200"/>
              <a:t>Retrieve</a:t>
            </a:r>
          </a:p>
          <a:p>
            <a:pPr marL="285750" indent="-285750">
              <a:buFont typeface="Wingdings" panose="05000000000000000000" pitchFamily="2" charset="2"/>
              <a:buChar char="§"/>
            </a:pPr>
            <a:r>
              <a:rPr lang="en-US" sz="1200"/>
              <a:t>…</a:t>
            </a:r>
          </a:p>
          <a:p>
            <a:pPr marL="285750" indent="-285750">
              <a:buFont typeface="Wingdings" panose="05000000000000000000" pitchFamily="2" charset="2"/>
              <a:buChar char="§"/>
            </a:pPr>
            <a:r>
              <a:rPr lang="en-US" sz="1200" b="1">
                <a:solidFill>
                  <a:srgbClr val="FF0000"/>
                </a:solidFill>
              </a:rPr>
              <a:t>➡️ Custom </a:t>
            </a:r>
            <a:r>
              <a:rPr lang="fr-FR" sz="1200" b="1">
                <a:solidFill>
                  <a:srgbClr val="FF0000"/>
                </a:solidFill>
              </a:rPr>
              <a:t>API</a:t>
            </a:r>
          </a:p>
        </p:txBody>
      </p:sp>
      <p:sp>
        <p:nvSpPr>
          <p:cNvPr id="3" name="ZoneTexte 2">
            <a:extLst>
              <a:ext uri="{FF2B5EF4-FFF2-40B4-BE49-F238E27FC236}">
                <a16:creationId xmlns:a16="http://schemas.microsoft.com/office/drawing/2014/main" id="{F18C97AD-DD31-969A-AC34-5F90576E9B3D}"/>
              </a:ext>
            </a:extLst>
          </p:cNvPr>
          <p:cNvSpPr txBox="1"/>
          <p:nvPr/>
        </p:nvSpPr>
        <p:spPr>
          <a:xfrm>
            <a:off x="6765721" y="2796052"/>
            <a:ext cx="4788490" cy="1815882"/>
          </a:xfrm>
          <a:prstGeom prst="rect">
            <a:avLst/>
          </a:prstGeom>
          <a:noFill/>
        </p:spPr>
        <p:txBody>
          <a:bodyPr wrap="none" rtlCol="0">
            <a:spAutoFit/>
          </a:bodyPr>
          <a:lstStyle/>
          <a:p>
            <a:r>
              <a:rPr lang="fr-FR" sz="2000" b="1" u="sng" err="1"/>
              <a:t>Step</a:t>
            </a:r>
            <a:r>
              <a:rPr lang="fr-FR" sz="2000" b="1" u="sng"/>
              <a:t> : Plugin Automatisé</a:t>
            </a:r>
          </a:p>
          <a:p>
            <a:r>
              <a:rPr lang="en-US"/>
              <a:t>✏️</a:t>
            </a:r>
            <a:r>
              <a:rPr lang="fr-FR"/>
              <a:t>Modification d’un traitement de donnée natif</a:t>
            </a:r>
          </a:p>
          <a:p>
            <a:endParaRPr lang="fr-FR"/>
          </a:p>
          <a:p>
            <a:endParaRPr lang="fr-FR"/>
          </a:p>
          <a:p>
            <a:r>
              <a:rPr lang="fr-FR" sz="2000" b="1" u="sng"/>
              <a:t>Custom API : Plugin Instantané</a:t>
            </a:r>
          </a:p>
          <a:p>
            <a:r>
              <a:rPr lang="en-US"/>
              <a:t>➕ </a:t>
            </a:r>
            <a:r>
              <a:rPr lang="fr-FR"/>
              <a:t>Création d’un nouveau traitement</a:t>
            </a:r>
          </a:p>
        </p:txBody>
      </p:sp>
    </p:spTree>
    <p:extLst>
      <p:ext uri="{BB962C8B-B14F-4D97-AF65-F5344CB8AC3E}">
        <p14:creationId xmlns:p14="http://schemas.microsoft.com/office/powerpoint/2010/main" val="2522223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A0E56-D3AB-3F22-68C7-73AE82415A2D}"/>
              </a:ext>
            </a:extLst>
          </p:cNvPr>
          <p:cNvSpPr>
            <a:spLocks noGrp="1"/>
          </p:cNvSpPr>
          <p:nvPr>
            <p:ph type="title"/>
          </p:nvPr>
        </p:nvSpPr>
        <p:spPr/>
        <p:txBody>
          <a:bodyPr/>
          <a:lstStyle/>
          <a:p>
            <a:r>
              <a:rPr lang="fr-FR"/>
              <a:t>Plugin Automatisé</a:t>
            </a:r>
          </a:p>
        </p:txBody>
      </p:sp>
      <p:sp>
        <p:nvSpPr>
          <p:cNvPr id="4" name="Espace réservé du numéro de diapositive 3">
            <a:extLst>
              <a:ext uri="{FF2B5EF4-FFF2-40B4-BE49-F238E27FC236}">
                <a16:creationId xmlns:a16="http://schemas.microsoft.com/office/drawing/2014/main" id="{E763C3BE-D1AB-F5A2-5E83-8B6358D1A5F8}"/>
              </a:ext>
            </a:extLst>
          </p:cNvPr>
          <p:cNvSpPr>
            <a:spLocks noGrp="1"/>
          </p:cNvSpPr>
          <p:nvPr>
            <p:ph type="sldNum" sz="quarter" idx="12"/>
          </p:nvPr>
        </p:nvSpPr>
        <p:spPr/>
        <p:txBody>
          <a:bodyPr/>
          <a:lstStyle/>
          <a:p>
            <a:fld id="{F2D2C361-7486-4AB1-8DE5-A0E4E1B2CF91}" type="slidenum">
              <a:rPr lang="fr-FR" smtClean="0"/>
              <a:t>9</a:t>
            </a:fld>
            <a:endParaRPr lang="fr-FR"/>
          </a:p>
        </p:txBody>
      </p:sp>
      <p:sp>
        <p:nvSpPr>
          <p:cNvPr id="5" name="Rectangle 4">
            <a:extLst>
              <a:ext uri="{FF2B5EF4-FFF2-40B4-BE49-F238E27FC236}">
                <a16:creationId xmlns:a16="http://schemas.microsoft.com/office/drawing/2014/main" id="{BE1C3622-6CB9-4997-D6C4-DA9AE3DDFF7A}"/>
              </a:ext>
            </a:extLst>
          </p:cNvPr>
          <p:cNvSpPr/>
          <p:nvPr/>
        </p:nvSpPr>
        <p:spPr>
          <a:xfrm>
            <a:off x="1832925" y="1768488"/>
            <a:ext cx="1426322" cy="3445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Validation</a:t>
            </a:r>
          </a:p>
        </p:txBody>
      </p:sp>
      <p:sp>
        <p:nvSpPr>
          <p:cNvPr id="6" name="Rectangle 5">
            <a:extLst>
              <a:ext uri="{FF2B5EF4-FFF2-40B4-BE49-F238E27FC236}">
                <a16:creationId xmlns:a16="http://schemas.microsoft.com/office/drawing/2014/main" id="{BAE0F0E6-F768-D690-E399-B1EC063D277D}"/>
              </a:ext>
            </a:extLst>
          </p:cNvPr>
          <p:cNvSpPr/>
          <p:nvPr/>
        </p:nvSpPr>
        <p:spPr>
          <a:xfrm>
            <a:off x="3243530" y="1768488"/>
            <a:ext cx="3588959" cy="34455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Opération</a:t>
            </a:r>
          </a:p>
        </p:txBody>
      </p:sp>
      <p:sp>
        <p:nvSpPr>
          <p:cNvPr id="9" name="ZoneTexte 8">
            <a:extLst>
              <a:ext uri="{FF2B5EF4-FFF2-40B4-BE49-F238E27FC236}">
                <a16:creationId xmlns:a16="http://schemas.microsoft.com/office/drawing/2014/main" id="{D5EB6719-567B-D14E-01E1-B038D8CD98A3}"/>
              </a:ext>
            </a:extLst>
          </p:cNvPr>
          <p:cNvSpPr txBox="1"/>
          <p:nvPr/>
        </p:nvSpPr>
        <p:spPr>
          <a:xfrm>
            <a:off x="554090" y="1140835"/>
            <a:ext cx="4483920" cy="369332"/>
          </a:xfrm>
          <a:prstGeom prst="rect">
            <a:avLst/>
          </a:prstGeom>
          <a:noFill/>
        </p:spPr>
        <p:txBody>
          <a:bodyPr wrap="none" rtlCol="0">
            <a:spAutoFit/>
          </a:bodyPr>
          <a:lstStyle/>
          <a:p>
            <a:r>
              <a:rPr lang="fr-FR"/>
              <a:t>Traitement par défaut Dataverse (ex: Update)</a:t>
            </a:r>
          </a:p>
        </p:txBody>
      </p:sp>
      <p:sp>
        <p:nvSpPr>
          <p:cNvPr id="10" name="ZoneTexte 9">
            <a:extLst>
              <a:ext uri="{FF2B5EF4-FFF2-40B4-BE49-F238E27FC236}">
                <a16:creationId xmlns:a16="http://schemas.microsoft.com/office/drawing/2014/main" id="{72AEC53A-A59A-B819-A1B2-7EEDB18C2694}"/>
              </a:ext>
            </a:extLst>
          </p:cNvPr>
          <p:cNvSpPr txBox="1"/>
          <p:nvPr/>
        </p:nvSpPr>
        <p:spPr>
          <a:xfrm>
            <a:off x="554090" y="2383753"/>
            <a:ext cx="4719562" cy="369332"/>
          </a:xfrm>
          <a:prstGeom prst="rect">
            <a:avLst/>
          </a:prstGeom>
          <a:noFill/>
        </p:spPr>
        <p:txBody>
          <a:bodyPr wrap="none" rtlCol="0">
            <a:spAutoFit/>
          </a:bodyPr>
          <a:lstStyle/>
          <a:p>
            <a:r>
              <a:rPr lang="fr-FR"/>
              <a:t>Ajout d’une « étape », où le plugin va s’exécuter</a:t>
            </a:r>
          </a:p>
        </p:txBody>
      </p:sp>
      <p:sp>
        <p:nvSpPr>
          <p:cNvPr id="11" name="Rectangle 10">
            <a:extLst>
              <a:ext uri="{FF2B5EF4-FFF2-40B4-BE49-F238E27FC236}">
                <a16:creationId xmlns:a16="http://schemas.microsoft.com/office/drawing/2014/main" id="{2D624F5B-F60C-C73D-01E2-8C99DAECE6F3}"/>
              </a:ext>
            </a:extLst>
          </p:cNvPr>
          <p:cNvSpPr/>
          <p:nvPr/>
        </p:nvSpPr>
        <p:spPr>
          <a:xfrm>
            <a:off x="2679388" y="3347304"/>
            <a:ext cx="1410605" cy="3445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Validation</a:t>
            </a:r>
          </a:p>
        </p:txBody>
      </p:sp>
      <p:sp>
        <p:nvSpPr>
          <p:cNvPr id="12" name="Rectangle 11">
            <a:extLst>
              <a:ext uri="{FF2B5EF4-FFF2-40B4-BE49-F238E27FC236}">
                <a16:creationId xmlns:a16="http://schemas.microsoft.com/office/drawing/2014/main" id="{E533DFB3-DBA5-9F3B-F76E-AA4F1F4F8482}"/>
              </a:ext>
            </a:extLst>
          </p:cNvPr>
          <p:cNvSpPr/>
          <p:nvPr/>
        </p:nvSpPr>
        <p:spPr>
          <a:xfrm>
            <a:off x="5236307" y="3347304"/>
            <a:ext cx="3627672" cy="34455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Opération</a:t>
            </a:r>
          </a:p>
        </p:txBody>
      </p:sp>
      <p:sp>
        <p:nvSpPr>
          <p:cNvPr id="14" name="Rectangle 13">
            <a:extLst>
              <a:ext uri="{FF2B5EF4-FFF2-40B4-BE49-F238E27FC236}">
                <a16:creationId xmlns:a16="http://schemas.microsoft.com/office/drawing/2014/main" id="{3FA3F377-3627-7820-0EBB-CE269397F798}"/>
              </a:ext>
            </a:extLst>
          </p:cNvPr>
          <p:cNvSpPr/>
          <p:nvPr/>
        </p:nvSpPr>
        <p:spPr>
          <a:xfrm>
            <a:off x="1567918" y="3347304"/>
            <a:ext cx="1111470" cy="344556"/>
          </a:xfrm>
          <a:prstGeom prst="rect">
            <a:avLst/>
          </a:prstGeom>
          <a:solidFill>
            <a:srgbClr val="FF000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Pré-validation</a:t>
            </a:r>
          </a:p>
        </p:txBody>
      </p:sp>
      <p:sp>
        <p:nvSpPr>
          <p:cNvPr id="15" name="Rectangle 14">
            <a:extLst>
              <a:ext uri="{FF2B5EF4-FFF2-40B4-BE49-F238E27FC236}">
                <a16:creationId xmlns:a16="http://schemas.microsoft.com/office/drawing/2014/main" id="{CE63653D-CB30-9024-149F-20453138821A}"/>
              </a:ext>
            </a:extLst>
          </p:cNvPr>
          <p:cNvSpPr/>
          <p:nvPr/>
        </p:nvSpPr>
        <p:spPr>
          <a:xfrm>
            <a:off x="4089993" y="3347304"/>
            <a:ext cx="1146314" cy="344556"/>
          </a:xfrm>
          <a:prstGeom prst="rect">
            <a:avLst/>
          </a:prstGeom>
          <a:solidFill>
            <a:srgbClr val="FF000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Pré-opération</a:t>
            </a:r>
          </a:p>
        </p:txBody>
      </p:sp>
      <p:sp>
        <p:nvSpPr>
          <p:cNvPr id="16" name="Rectangle 15">
            <a:extLst>
              <a:ext uri="{FF2B5EF4-FFF2-40B4-BE49-F238E27FC236}">
                <a16:creationId xmlns:a16="http://schemas.microsoft.com/office/drawing/2014/main" id="{E8E05D36-17F4-2348-F77C-531505A464CE}"/>
              </a:ext>
            </a:extLst>
          </p:cNvPr>
          <p:cNvSpPr/>
          <p:nvPr/>
        </p:nvSpPr>
        <p:spPr>
          <a:xfrm>
            <a:off x="8863979" y="3347304"/>
            <a:ext cx="1111470" cy="344556"/>
          </a:xfrm>
          <a:prstGeom prst="rect">
            <a:avLst/>
          </a:prstGeom>
          <a:solidFill>
            <a:srgbClr val="FF000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t>Post-opération</a:t>
            </a:r>
          </a:p>
        </p:txBody>
      </p:sp>
      <p:grpSp>
        <p:nvGrpSpPr>
          <p:cNvPr id="42" name="Groupe 41">
            <a:extLst>
              <a:ext uri="{FF2B5EF4-FFF2-40B4-BE49-F238E27FC236}">
                <a16:creationId xmlns:a16="http://schemas.microsoft.com/office/drawing/2014/main" id="{E5FF7D88-4275-1B8D-3601-3DD570235842}"/>
              </a:ext>
            </a:extLst>
          </p:cNvPr>
          <p:cNvGrpSpPr/>
          <p:nvPr/>
        </p:nvGrpSpPr>
        <p:grpSpPr>
          <a:xfrm>
            <a:off x="1262384" y="3649671"/>
            <a:ext cx="611065" cy="646922"/>
            <a:chOff x="1408174" y="4283589"/>
            <a:chExt cx="611065" cy="646922"/>
          </a:xfrm>
        </p:grpSpPr>
        <p:pic>
          <p:nvPicPr>
            <p:cNvPr id="18" name="Graphique 17" descr="Appareil photo avec un remplissage uni">
              <a:extLst>
                <a:ext uri="{FF2B5EF4-FFF2-40B4-BE49-F238E27FC236}">
                  <a16:creationId xmlns:a16="http://schemas.microsoft.com/office/drawing/2014/main" id="{86607813-BB5D-68ED-647E-D5D764E0A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577" y="4485014"/>
              <a:ext cx="286261" cy="286261"/>
            </a:xfrm>
            <a:prstGeom prst="rect">
              <a:avLst/>
            </a:prstGeom>
          </p:spPr>
        </p:pic>
        <p:sp>
          <p:nvSpPr>
            <p:cNvPr id="31" name="Ellipse 30">
              <a:extLst>
                <a:ext uri="{FF2B5EF4-FFF2-40B4-BE49-F238E27FC236}">
                  <a16:creationId xmlns:a16="http://schemas.microsoft.com/office/drawing/2014/main" id="{FF5F777A-6F6D-C117-5966-EB5B375BF4D6}"/>
                </a:ext>
              </a:extLst>
            </p:cNvPr>
            <p:cNvSpPr/>
            <p:nvPr/>
          </p:nvSpPr>
          <p:spPr>
            <a:xfrm>
              <a:off x="1668504" y="4283589"/>
              <a:ext cx="90408" cy="8437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32">
              <a:extLst>
                <a:ext uri="{FF2B5EF4-FFF2-40B4-BE49-F238E27FC236}">
                  <a16:creationId xmlns:a16="http://schemas.microsoft.com/office/drawing/2014/main" id="{80B00B30-C389-EAB4-05E7-C02CB2BF0591}"/>
                </a:ext>
              </a:extLst>
            </p:cNvPr>
            <p:cNvCxnSpPr>
              <a:stCxn id="31" idx="4"/>
            </p:cNvCxnSpPr>
            <p:nvPr/>
          </p:nvCxnSpPr>
          <p:spPr>
            <a:xfrm>
              <a:off x="1713708" y="4367966"/>
              <a:ext cx="0" cy="135208"/>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34" name="ZoneTexte 33">
              <a:extLst>
                <a:ext uri="{FF2B5EF4-FFF2-40B4-BE49-F238E27FC236}">
                  <a16:creationId xmlns:a16="http://schemas.microsoft.com/office/drawing/2014/main" id="{95765E2B-5E0B-11D0-475B-FDBF3998636B}"/>
                </a:ext>
              </a:extLst>
            </p:cNvPr>
            <p:cNvSpPr txBox="1"/>
            <p:nvPr/>
          </p:nvSpPr>
          <p:spPr>
            <a:xfrm>
              <a:off x="1408174" y="4715067"/>
              <a:ext cx="611065" cy="215444"/>
            </a:xfrm>
            <a:prstGeom prst="rect">
              <a:avLst/>
            </a:prstGeom>
            <a:noFill/>
          </p:spPr>
          <p:txBody>
            <a:bodyPr wrap="none" rtlCol="0">
              <a:spAutoFit/>
            </a:bodyPr>
            <a:lstStyle/>
            <a:p>
              <a:r>
                <a:rPr lang="fr-FR" sz="800"/>
                <a:t>Pré-image</a:t>
              </a:r>
            </a:p>
          </p:txBody>
        </p:sp>
      </p:grpSp>
      <p:grpSp>
        <p:nvGrpSpPr>
          <p:cNvPr id="43" name="Groupe 42">
            <a:extLst>
              <a:ext uri="{FF2B5EF4-FFF2-40B4-BE49-F238E27FC236}">
                <a16:creationId xmlns:a16="http://schemas.microsoft.com/office/drawing/2014/main" id="{CEF6693A-EA67-4E6C-E9A8-895060A82FD1}"/>
              </a:ext>
            </a:extLst>
          </p:cNvPr>
          <p:cNvGrpSpPr/>
          <p:nvPr/>
        </p:nvGrpSpPr>
        <p:grpSpPr>
          <a:xfrm>
            <a:off x="8537607" y="3649671"/>
            <a:ext cx="652743" cy="604734"/>
            <a:chOff x="8683397" y="4283589"/>
            <a:chExt cx="652743" cy="604734"/>
          </a:xfrm>
        </p:grpSpPr>
        <p:pic>
          <p:nvPicPr>
            <p:cNvPr id="35" name="Graphique 34" descr="Appareil photo avec un remplissage uni">
              <a:extLst>
                <a:ext uri="{FF2B5EF4-FFF2-40B4-BE49-F238E27FC236}">
                  <a16:creationId xmlns:a16="http://schemas.microsoft.com/office/drawing/2014/main" id="{BC8432D7-202A-F19F-2C00-1758B5CD3A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6638" y="4485014"/>
              <a:ext cx="286261" cy="286261"/>
            </a:xfrm>
            <a:prstGeom prst="rect">
              <a:avLst/>
            </a:prstGeom>
          </p:spPr>
        </p:pic>
        <p:sp>
          <p:nvSpPr>
            <p:cNvPr id="36" name="Ellipse 35">
              <a:extLst>
                <a:ext uri="{FF2B5EF4-FFF2-40B4-BE49-F238E27FC236}">
                  <a16:creationId xmlns:a16="http://schemas.microsoft.com/office/drawing/2014/main" id="{CEF80147-BD9F-9E46-568F-3FDDAB43F166}"/>
                </a:ext>
              </a:extLst>
            </p:cNvPr>
            <p:cNvSpPr/>
            <p:nvPr/>
          </p:nvSpPr>
          <p:spPr>
            <a:xfrm>
              <a:off x="8964565" y="4283589"/>
              <a:ext cx="90408" cy="8437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59F1AC3F-49D7-282C-5BE9-A4B8FF1E17E3}"/>
                </a:ext>
              </a:extLst>
            </p:cNvPr>
            <p:cNvCxnSpPr>
              <a:stCxn id="36" idx="4"/>
            </p:cNvCxnSpPr>
            <p:nvPr/>
          </p:nvCxnSpPr>
          <p:spPr>
            <a:xfrm>
              <a:off x="9009769" y="4367966"/>
              <a:ext cx="0" cy="135208"/>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38" name="ZoneTexte 37">
              <a:extLst>
                <a:ext uri="{FF2B5EF4-FFF2-40B4-BE49-F238E27FC236}">
                  <a16:creationId xmlns:a16="http://schemas.microsoft.com/office/drawing/2014/main" id="{7DDA4E84-A28D-6762-7EB5-F3BF0D7FB9C7}"/>
                </a:ext>
              </a:extLst>
            </p:cNvPr>
            <p:cNvSpPr txBox="1"/>
            <p:nvPr/>
          </p:nvSpPr>
          <p:spPr>
            <a:xfrm>
              <a:off x="8683397" y="4672879"/>
              <a:ext cx="652743" cy="215444"/>
            </a:xfrm>
            <a:prstGeom prst="rect">
              <a:avLst/>
            </a:prstGeom>
            <a:noFill/>
          </p:spPr>
          <p:txBody>
            <a:bodyPr wrap="none" rtlCol="0">
              <a:spAutoFit/>
            </a:bodyPr>
            <a:lstStyle/>
            <a:p>
              <a:r>
                <a:rPr lang="fr-FR" sz="800"/>
                <a:t>Post-image</a:t>
              </a:r>
            </a:p>
          </p:txBody>
        </p:sp>
      </p:grpSp>
      <p:sp>
        <p:nvSpPr>
          <p:cNvPr id="39" name="ZoneTexte 38">
            <a:extLst>
              <a:ext uri="{FF2B5EF4-FFF2-40B4-BE49-F238E27FC236}">
                <a16:creationId xmlns:a16="http://schemas.microsoft.com/office/drawing/2014/main" id="{59F97188-5C53-86EF-2D9C-162E21B18079}"/>
              </a:ext>
            </a:extLst>
          </p:cNvPr>
          <p:cNvSpPr txBox="1"/>
          <p:nvPr/>
        </p:nvSpPr>
        <p:spPr>
          <a:xfrm>
            <a:off x="554090" y="2717786"/>
            <a:ext cx="9631226" cy="369332"/>
          </a:xfrm>
          <a:prstGeom prst="rect">
            <a:avLst/>
          </a:prstGeom>
          <a:noFill/>
        </p:spPr>
        <p:txBody>
          <a:bodyPr wrap="none" rtlCol="0">
            <a:spAutoFit/>
          </a:bodyPr>
          <a:lstStyle/>
          <a:p>
            <a:pPr marL="0" algn="l" rtl="0" eaLnBrk="1" latinLnBrk="0" hangingPunct="1">
              <a:spcBef>
                <a:spcPts val="0"/>
              </a:spcBef>
              <a:spcAft>
                <a:spcPts val="0"/>
              </a:spcAft>
            </a:pPr>
            <a:r>
              <a:rPr lang="fr-FR" sz="1800" kern="1200">
                <a:solidFill>
                  <a:srgbClr val="000000"/>
                </a:solidFill>
                <a:effectLst/>
                <a:latin typeface="Calibri" panose="020F0502020204030204" pitchFamily="34" charset="0"/>
                <a:ea typeface="+mn-ea"/>
                <a:cs typeface="+mn-cs"/>
              </a:rPr>
              <a:t>Notion « d’image » pour connaitre l’état de l’enregistrement avant et après le traitement de données</a:t>
            </a:r>
            <a:endParaRPr lang="fr-FR">
              <a:effectLst/>
            </a:endParaRPr>
          </a:p>
        </p:txBody>
      </p:sp>
      <p:graphicFrame>
        <p:nvGraphicFramePr>
          <p:cNvPr id="44" name="Tableau 43">
            <a:extLst>
              <a:ext uri="{FF2B5EF4-FFF2-40B4-BE49-F238E27FC236}">
                <a16:creationId xmlns:a16="http://schemas.microsoft.com/office/drawing/2014/main" id="{3A5FC561-DC37-D145-F9A9-4CFFC4301993}"/>
              </a:ext>
            </a:extLst>
          </p:cNvPr>
          <p:cNvGraphicFramePr>
            <a:graphicFrameLocks noGrp="1"/>
          </p:cNvGraphicFramePr>
          <p:nvPr>
            <p:extLst>
              <p:ext uri="{D42A27DB-BD31-4B8C-83A1-F6EECF244321}">
                <p14:modId xmlns:p14="http://schemas.microsoft.com/office/powerpoint/2010/main" val="2099280499"/>
              </p:ext>
            </p:extLst>
          </p:nvPr>
        </p:nvGraphicFramePr>
        <p:xfrm>
          <a:off x="2944500" y="4388110"/>
          <a:ext cx="5404376" cy="1992876"/>
        </p:xfrm>
        <a:graphic>
          <a:graphicData uri="http://schemas.openxmlformats.org/drawingml/2006/table">
            <a:tbl>
              <a:tblPr bandRow="1">
                <a:tableStyleId>{5C22544A-7EE6-4342-B048-85BDC9FD1C3A}</a:tableStyleId>
              </a:tblPr>
              <a:tblGrid>
                <a:gridCol w="1351094">
                  <a:extLst>
                    <a:ext uri="{9D8B030D-6E8A-4147-A177-3AD203B41FA5}">
                      <a16:colId xmlns:a16="http://schemas.microsoft.com/office/drawing/2014/main" val="382703188"/>
                    </a:ext>
                  </a:extLst>
                </a:gridCol>
                <a:gridCol w="1351094">
                  <a:extLst>
                    <a:ext uri="{9D8B030D-6E8A-4147-A177-3AD203B41FA5}">
                      <a16:colId xmlns:a16="http://schemas.microsoft.com/office/drawing/2014/main" val="4156404731"/>
                    </a:ext>
                  </a:extLst>
                </a:gridCol>
                <a:gridCol w="1351094">
                  <a:extLst>
                    <a:ext uri="{9D8B030D-6E8A-4147-A177-3AD203B41FA5}">
                      <a16:colId xmlns:a16="http://schemas.microsoft.com/office/drawing/2014/main" val="3974853564"/>
                    </a:ext>
                  </a:extLst>
                </a:gridCol>
                <a:gridCol w="1351094">
                  <a:extLst>
                    <a:ext uri="{9D8B030D-6E8A-4147-A177-3AD203B41FA5}">
                      <a16:colId xmlns:a16="http://schemas.microsoft.com/office/drawing/2014/main" val="3538132175"/>
                    </a:ext>
                  </a:extLst>
                </a:gridCol>
              </a:tblGrid>
              <a:tr h="332146">
                <a:tc rowSpan="2">
                  <a:txBody>
                    <a:bodyPr/>
                    <a:lstStyle/>
                    <a:p>
                      <a:r>
                        <a:rPr lang="fr-FR" sz="1400" b="1" err="1"/>
                        <a:t>Create</a:t>
                      </a:r>
                      <a:endParaRPr lang="fr-FR" sz="1400" b="1"/>
                    </a:p>
                  </a:txBody>
                  <a:tcPr anchor="ctr"/>
                </a:tc>
                <a:tc>
                  <a:txBody>
                    <a:bodyPr/>
                    <a:lstStyle/>
                    <a:p>
                      <a:r>
                        <a:rPr lang="fr-FR" sz="1400"/>
                        <a:t>Pré-op</a:t>
                      </a:r>
                    </a:p>
                  </a:txBody>
                  <a:tcPr/>
                </a:tc>
                <a:tc>
                  <a:txBody>
                    <a:bodyPr/>
                    <a:lstStyle/>
                    <a:p>
                      <a:r>
                        <a:rPr lang="fr-FR" sz="1400">
                          <a:solidFill>
                            <a:schemeClr val="bg1"/>
                          </a:solidFill>
                        </a:rPr>
                        <a:t>Pré-image</a:t>
                      </a:r>
                    </a:p>
                  </a:txBody>
                  <a:tcPr>
                    <a:solidFill>
                      <a:srgbClr val="FF0000"/>
                    </a:solidFill>
                  </a:tcPr>
                </a:tc>
                <a:tc>
                  <a:txBody>
                    <a:bodyPr/>
                    <a:lstStyle/>
                    <a:p>
                      <a:r>
                        <a:rPr lang="fr-FR" sz="1400">
                          <a:solidFill>
                            <a:schemeClr val="bg1"/>
                          </a:solidFill>
                        </a:rPr>
                        <a:t>Post-image</a:t>
                      </a:r>
                    </a:p>
                  </a:txBody>
                  <a:tcPr>
                    <a:solidFill>
                      <a:srgbClr val="FF0000"/>
                    </a:solidFill>
                  </a:tcPr>
                </a:tc>
                <a:extLst>
                  <a:ext uri="{0D108BD9-81ED-4DB2-BD59-A6C34878D82A}">
                    <a16:rowId xmlns:a16="http://schemas.microsoft.com/office/drawing/2014/main" val="938479399"/>
                  </a:ext>
                </a:extLst>
              </a:tr>
              <a:tr h="332146">
                <a:tc vMerge="1">
                  <a:txBody>
                    <a:bodyPr/>
                    <a:lstStyle/>
                    <a:p>
                      <a:endParaRPr lang="fr-FR"/>
                    </a:p>
                  </a:txBody>
                  <a:tcPr/>
                </a:tc>
                <a:tc>
                  <a:txBody>
                    <a:bodyPr/>
                    <a:lstStyle/>
                    <a:p>
                      <a:r>
                        <a:rPr lang="fr-FR" sz="1400"/>
                        <a:t>Post-op</a:t>
                      </a:r>
                    </a:p>
                  </a:txBody>
                  <a:tcPr/>
                </a:tc>
                <a:tc>
                  <a:txBody>
                    <a:bodyPr/>
                    <a:lstStyle/>
                    <a:p>
                      <a:r>
                        <a:rPr lang="fr-FR" sz="1400">
                          <a:solidFill>
                            <a:schemeClr val="bg1"/>
                          </a:solidFill>
                        </a:rPr>
                        <a:t>Pré-image</a:t>
                      </a:r>
                    </a:p>
                  </a:txBody>
                  <a:tcPr>
                    <a:solidFill>
                      <a:srgbClr val="FF0000"/>
                    </a:solidFill>
                  </a:tcPr>
                </a:tc>
                <a:tc>
                  <a:txBody>
                    <a:bodyPr/>
                    <a:lstStyle/>
                    <a:p>
                      <a:r>
                        <a:rPr lang="fr-FR" sz="1400">
                          <a:solidFill>
                            <a:schemeClr val="bg1"/>
                          </a:solidFill>
                        </a:rPr>
                        <a:t>Post-image</a:t>
                      </a:r>
                    </a:p>
                  </a:txBody>
                  <a:tcPr>
                    <a:solidFill>
                      <a:schemeClr val="accent6"/>
                    </a:solidFill>
                  </a:tcPr>
                </a:tc>
                <a:extLst>
                  <a:ext uri="{0D108BD9-81ED-4DB2-BD59-A6C34878D82A}">
                    <a16:rowId xmlns:a16="http://schemas.microsoft.com/office/drawing/2014/main" val="2608679642"/>
                  </a:ext>
                </a:extLst>
              </a:tr>
              <a:tr h="332146">
                <a:tc rowSpan="2">
                  <a:txBody>
                    <a:bodyPr/>
                    <a:lstStyle/>
                    <a:p>
                      <a:r>
                        <a:rPr lang="fr-FR" sz="1400" b="1"/>
                        <a:t>Update</a:t>
                      </a:r>
                    </a:p>
                  </a:txBody>
                  <a:tcPr anchor="ctr"/>
                </a:tc>
                <a:tc>
                  <a:txBody>
                    <a:bodyPr/>
                    <a:lstStyle/>
                    <a:p>
                      <a:r>
                        <a:rPr lang="fr-FR" sz="1400"/>
                        <a:t>Pré-op</a:t>
                      </a:r>
                    </a:p>
                  </a:txBody>
                  <a:tcPr/>
                </a:tc>
                <a:tc>
                  <a:txBody>
                    <a:bodyPr/>
                    <a:lstStyle/>
                    <a:p>
                      <a:r>
                        <a:rPr lang="fr-FR" sz="1400">
                          <a:solidFill>
                            <a:schemeClr val="bg1"/>
                          </a:solidFill>
                        </a:rPr>
                        <a:t>Pré-image</a:t>
                      </a:r>
                    </a:p>
                  </a:txBody>
                  <a:tcPr>
                    <a:solidFill>
                      <a:schemeClr val="accent6"/>
                    </a:solidFill>
                  </a:tcPr>
                </a:tc>
                <a:tc>
                  <a:txBody>
                    <a:bodyPr/>
                    <a:lstStyle/>
                    <a:p>
                      <a:r>
                        <a:rPr lang="fr-FR" sz="1400">
                          <a:solidFill>
                            <a:schemeClr val="bg1"/>
                          </a:solidFill>
                        </a:rPr>
                        <a:t>Post-image</a:t>
                      </a:r>
                    </a:p>
                  </a:txBody>
                  <a:tcPr>
                    <a:solidFill>
                      <a:srgbClr val="FF0000"/>
                    </a:solidFill>
                  </a:tcPr>
                </a:tc>
                <a:extLst>
                  <a:ext uri="{0D108BD9-81ED-4DB2-BD59-A6C34878D82A}">
                    <a16:rowId xmlns:a16="http://schemas.microsoft.com/office/drawing/2014/main" val="123291733"/>
                  </a:ext>
                </a:extLst>
              </a:tr>
              <a:tr h="332146">
                <a:tc vMerge="1">
                  <a:txBody>
                    <a:bodyPr/>
                    <a:lstStyle/>
                    <a:p>
                      <a:endParaRPr lang="fr-FR"/>
                    </a:p>
                  </a:txBody>
                  <a:tcPr/>
                </a:tc>
                <a:tc>
                  <a:txBody>
                    <a:bodyPr/>
                    <a:lstStyle/>
                    <a:p>
                      <a:r>
                        <a:rPr lang="fr-FR" sz="1400"/>
                        <a:t>Post-op</a:t>
                      </a:r>
                    </a:p>
                  </a:txBody>
                  <a:tcPr/>
                </a:tc>
                <a:tc>
                  <a:txBody>
                    <a:bodyPr/>
                    <a:lstStyle/>
                    <a:p>
                      <a:r>
                        <a:rPr lang="fr-FR" sz="1400">
                          <a:solidFill>
                            <a:schemeClr val="bg1"/>
                          </a:solidFill>
                        </a:rPr>
                        <a:t>Pré-image</a:t>
                      </a:r>
                    </a:p>
                  </a:txBody>
                  <a:tcPr>
                    <a:solidFill>
                      <a:schemeClr val="accent6"/>
                    </a:solidFill>
                  </a:tcPr>
                </a:tc>
                <a:tc>
                  <a:txBody>
                    <a:bodyPr/>
                    <a:lstStyle/>
                    <a:p>
                      <a:r>
                        <a:rPr lang="fr-FR" sz="1400">
                          <a:solidFill>
                            <a:schemeClr val="bg1"/>
                          </a:solidFill>
                        </a:rPr>
                        <a:t>Post-image</a:t>
                      </a:r>
                    </a:p>
                  </a:txBody>
                  <a:tcPr>
                    <a:solidFill>
                      <a:schemeClr val="accent6"/>
                    </a:solidFill>
                  </a:tcPr>
                </a:tc>
                <a:extLst>
                  <a:ext uri="{0D108BD9-81ED-4DB2-BD59-A6C34878D82A}">
                    <a16:rowId xmlns:a16="http://schemas.microsoft.com/office/drawing/2014/main" val="817411168"/>
                  </a:ext>
                </a:extLst>
              </a:tr>
              <a:tr h="332146">
                <a:tc rowSpan="2">
                  <a:txBody>
                    <a:bodyPr/>
                    <a:lstStyle/>
                    <a:p>
                      <a:r>
                        <a:rPr lang="fr-FR" sz="1400" b="1" err="1"/>
                        <a:t>Delete</a:t>
                      </a:r>
                      <a:endParaRPr lang="fr-FR" sz="1400" b="1"/>
                    </a:p>
                  </a:txBody>
                  <a:tcPr anchor="ctr"/>
                </a:tc>
                <a:tc>
                  <a:txBody>
                    <a:bodyPr/>
                    <a:lstStyle/>
                    <a:p>
                      <a:r>
                        <a:rPr lang="fr-FR" sz="1400"/>
                        <a:t>Pré-op</a:t>
                      </a:r>
                    </a:p>
                  </a:txBody>
                  <a:tcPr/>
                </a:tc>
                <a:tc>
                  <a:txBody>
                    <a:bodyPr/>
                    <a:lstStyle/>
                    <a:p>
                      <a:r>
                        <a:rPr lang="fr-FR" sz="1400">
                          <a:solidFill>
                            <a:schemeClr val="bg1"/>
                          </a:solidFill>
                        </a:rPr>
                        <a:t>Pré-image</a:t>
                      </a:r>
                    </a:p>
                  </a:txBody>
                  <a:tcPr>
                    <a:solidFill>
                      <a:schemeClr val="accent6"/>
                    </a:solidFill>
                  </a:tcPr>
                </a:tc>
                <a:tc>
                  <a:txBody>
                    <a:bodyPr/>
                    <a:lstStyle/>
                    <a:p>
                      <a:r>
                        <a:rPr lang="fr-FR" sz="1400">
                          <a:solidFill>
                            <a:schemeClr val="bg1"/>
                          </a:solidFill>
                        </a:rPr>
                        <a:t>Post-image</a:t>
                      </a:r>
                    </a:p>
                  </a:txBody>
                  <a:tcPr>
                    <a:solidFill>
                      <a:srgbClr val="FF0000"/>
                    </a:solidFill>
                  </a:tcPr>
                </a:tc>
                <a:extLst>
                  <a:ext uri="{0D108BD9-81ED-4DB2-BD59-A6C34878D82A}">
                    <a16:rowId xmlns:a16="http://schemas.microsoft.com/office/drawing/2014/main" val="4220288618"/>
                  </a:ext>
                </a:extLst>
              </a:tr>
              <a:tr h="332146">
                <a:tc vMerge="1">
                  <a:txBody>
                    <a:bodyPr/>
                    <a:lstStyle/>
                    <a:p>
                      <a:endParaRPr lang="fr-FR"/>
                    </a:p>
                  </a:txBody>
                  <a:tcPr/>
                </a:tc>
                <a:tc>
                  <a:txBody>
                    <a:bodyPr/>
                    <a:lstStyle/>
                    <a:p>
                      <a:r>
                        <a:rPr lang="fr-FR" sz="1400"/>
                        <a:t>Post-op</a:t>
                      </a:r>
                    </a:p>
                  </a:txBody>
                  <a:tcPr/>
                </a:tc>
                <a:tc>
                  <a:txBody>
                    <a:bodyPr/>
                    <a:lstStyle/>
                    <a:p>
                      <a:r>
                        <a:rPr lang="fr-FR" sz="1400">
                          <a:solidFill>
                            <a:schemeClr val="bg1"/>
                          </a:solidFill>
                        </a:rPr>
                        <a:t>Pré-image</a:t>
                      </a:r>
                    </a:p>
                  </a:txBody>
                  <a:tcPr>
                    <a:solidFill>
                      <a:schemeClr val="accent6"/>
                    </a:solidFill>
                  </a:tcPr>
                </a:tc>
                <a:tc>
                  <a:txBody>
                    <a:bodyPr/>
                    <a:lstStyle/>
                    <a:p>
                      <a:r>
                        <a:rPr lang="fr-FR" sz="1400">
                          <a:solidFill>
                            <a:schemeClr val="bg1"/>
                          </a:solidFill>
                        </a:rPr>
                        <a:t>Post-image</a:t>
                      </a:r>
                    </a:p>
                  </a:txBody>
                  <a:tcPr>
                    <a:solidFill>
                      <a:srgbClr val="FF0000"/>
                    </a:solidFill>
                  </a:tcPr>
                </a:tc>
                <a:extLst>
                  <a:ext uri="{0D108BD9-81ED-4DB2-BD59-A6C34878D82A}">
                    <a16:rowId xmlns:a16="http://schemas.microsoft.com/office/drawing/2014/main" val="1628060646"/>
                  </a:ext>
                </a:extLst>
              </a:tr>
            </a:tbl>
          </a:graphicData>
        </a:graphic>
      </p:graphicFrame>
    </p:spTree>
    <p:extLst>
      <p:ext uri="{BB962C8B-B14F-4D97-AF65-F5344CB8AC3E}">
        <p14:creationId xmlns:p14="http://schemas.microsoft.com/office/powerpoint/2010/main" val="1175906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4" grpId="0" animBg="1"/>
      <p:bldP spid="15" grpId="0" animBg="1"/>
      <p:bldP spid="16" grpId="0" animBg="1"/>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18C74F-8C52-466E-A10D-4AD6BA5C27E3}">
  <ds:schemaRefs>
    <ds:schemaRef ds:uri="5d8cb512-8caa-4c62-a230-b198bf2f1b24"/>
    <ds:schemaRef ds:uri="d846f08c-19f0-42fa-9c9e-63f1d88fd1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1488B3-2651-4A90-833C-2AC1E316D9D7}">
  <ds:schemaRefs>
    <ds:schemaRef ds:uri="5d8cb512-8caa-4c62-a230-b198bf2f1b24"/>
    <ds:schemaRef ds:uri="d846f08c-19f0-42fa-9c9e-63f1d88fd1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0EE8E1-327A-4CDF-BD4F-6C5C8D6E4E30}">
  <ds:schemaRefs>
    <ds:schemaRef ds:uri="http://schemas.microsoft.com/sharepoint/v3/contenttype/forms"/>
  </ds:schemaRefs>
</ds:datastoreItem>
</file>

<file path=docMetadata/LabelInfo.xml><?xml version="1.0" encoding="utf-8"?>
<clbl:labelList xmlns:clbl="http://schemas.microsoft.com/office/2020/mipLabelMetadata">
  <clbl:label id="{5b018828-7de2-4a4d-a6a3-c8b8e37ec00f}" enabled="1" method="Privileged" siteId="{8ff2b1a2-2b26-4d76-941e-32c976e307ce}"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3</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Thème Office</vt:lpstr>
      <vt:lpstr>Conception personnalisée</vt:lpstr>
      <vt:lpstr>PowerPoint Presentation</vt:lpstr>
      <vt:lpstr>PowerPoint Presentation</vt:lpstr>
      <vt:lpstr>PowerPoint Presentation</vt:lpstr>
      <vt:lpstr>PowerPoint Presentation</vt:lpstr>
      <vt:lpstr>Exploitez pleinement la puissance de Dataverse en implémentant des traitements côté serveur !</vt:lpstr>
      <vt:lpstr>Dataverse Plugin : Quésako ?</vt:lpstr>
      <vt:lpstr>Server Side !</vt:lpstr>
      <vt:lpstr>Comment ça s’exécute ?</vt:lpstr>
      <vt:lpstr>Plugin Automatisé</vt:lpstr>
      <vt:lpstr>Plugin Instantané (« Cutom API », « Action »)</vt:lpstr>
      <vt:lpstr>Les indispensables</vt:lpstr>
      <vt:lpstr>Et pour les « Makers » ?!</vt:lpstr>
      <vt:lpstr>DEMO !</vt:lpstr>
      <vt:lpstr>Dataverse Plug-ins &amp; Dependent Assembly</vt:lpstr>
      <vt:lpstr>Que rencontrons-nous dans nos projets ?</vt:lpstr>
      <vt:lpstr>Solution: Dependent Assembly</vt:lpstr>
      <vt:lpstr>Solution: Dependent Assembly</vt:lpstr>
      <vt:lpstr>LES POINTS D'ATTENTION</vt:lpstr>
      <vt:lpstr>DEMO !</vt:lpstr>
      <vt:lpstr>Nouveautés, liens pratiques, …</vt:lpstr>
      <vt:lpstr>Appeler les procédures SQL Server directement dans Power Fx (GA)</vt:lpstr>
      <vt:lpstr>Prise en charge de l'identité gérée Power Platform pour les plug-ins Dataverse (preview)</vt:lpstr>
      <vt:lpstr>Connecteur SAP OData : authentification unique via Microsoft Azure API Management </vt:lpstr>
      <vt:lpstr>Utilisez Copilot pour filtrer, trier et rechercher rapidement des galeries d'applications canevas avec des listes SharePoint</vt:lpstr>
      <vt:lpstr>Commentaires générés par Copilot : activés par défaut pour les nouvelles applications</vt:lpstr>
      <vt:lpstr>API Playground : Effectuer des requêtes à l'API Web Dataverse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revision>1</cp:revision>
  <dcterms:created xsi:type="dcterms:W3CDTF">2022-03-01T10:43:55Z</dcterms:created>
  <dcterms:modified xsi:type="dcterms:W3CDTF">2024-08-28T11:36:25Z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